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61" r:id="rId2"/>
    <p:sldId id="258" r:id="rId3"/>
    <p:sldId id="259" r:id="rId4"/>
    <p:sldId id="260" r:id="rId5"/>
    <p:sldId id="262" r:id="rId6"/>
    <p:sldId id="263" r:id="rId7"/>
    <p:sldId id="264" r:id="rId8"/>
    <p:sldId id="265" r:id="rId9"/>
    <p:sldId id="266" r:id="rId10"/>
    <p:sldId id="269" r:id="rId11"/>
    <p:sldId id="268"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d Scarlet" initials="RS" lastIdx="1" clrIdx="0">
    <p:extLst>
      <p:ext uri="{19B8F6BF-5375-455C-9EA6-DF929625EA0E}">
        <p15:presenceInfo xmlns:p15="http://schemas.microsoft.com/office/powerpoint/2012/main" userId="df10c8c57c9b666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2C57"/>
    <a:srgbClr val="FD688D"/>
    <a:srgbClr val="D66D70"/>
    <a:srgbClr val="D86E6B"/>
    <a:srgbClr val="BA453A"/>
    <a:srgbClr val="FFCF91"/>
    <a:srgbClr val="EF857B"/>
    <a:srgbClr val="DA6966"/>
    <a:srgbClr val="A54143"/>
    <a:srgbClr val="6A2E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C06090-768A-42B7-82EF-8B61139C8C4F}" v="53" dt="2026-05-08T23:14:11.6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82" autoAdjust="0"/>
    <p:restoredTop sz="94660"/>
  </p:normalViewPr>
  <p:slideViewPr>
    <p:cSldViewPr snapToGrid="0">
      <p:cViewPr varScale="1">
        <p:scale>
          <a:sx n="99" d="100"/>
          <a:sy n="99" d="100"/>
        </p:scale>
        <p:origin x="120" y="-6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CE1" userId="09d9994b-1eae-4519-8bba-2a0e4a79c80d" providerId="ADAL" clId="{88EC2A7A-3495-4FC0-BDCB-3AA23DDC3AE6}"/>
    <pc:docChg chg="modSld">
      <pc:chgData name="CCE1" userId="09d9994b-1eae-4519-8bba-2a0e4a79c80d" providerId="ADAL" clId="{88EC2A7A-3495-4FC0-BDCB-3AA23DDC3AE6}" dt="2026-04-14T14:28:47.021" v="1" actId="207"/>
      <pc:docMkLst>
        <pc:docMk/>
      </pc:docMkLst>
      <pc:sldChg chg="modSp mod">
        <pc:chgData name="CCE1" userId="09d9994b-1eae-4519-8bba-2a0e4a79c80d" providerId="ADAL" clId="{88EC2A7A-3495-4FC0-BDCB-3AA23DDC3AE6}" dt="2026-04-14T14:26:56.970" v="0" actId="14100"/>
        <pc:sldMkLst>
          <pc:docMk/>
          <pc:sldMk cId="1287131835" sldId="262"/>
        </pc:sldMkLst>
        <pc:spChg chg="mod">
          <ac:chgData name="CCE1" userId="09d9994b-1eae-4519-8bba-2a0e4a79c80d" providerId="ADAL" clId="{88EC2A7A-3495-4FC0-BDCB-3AA23DDC3AE6}" dt="2026-04-14T14:26:56.970" v="0" actId="14100"/>
          <ac:spMkLst>
            <pc:docMk/>
            <pc:sldMk cId="1287131835" sldId="262"/>
            <ac:spMk id="3" creationId="{66DF0177-67FB-B425-15CA-820404081663}"/>
          </ac:spMkLst>
        </pc:spChg>
      </pc:sldChg>
      <pc:sldChg chg="modSp mod">
        <pc:chgData name="CCE1" userId="09d9994b-1eae-4519-8bba-2a0e4a79c80d" providerId="ADAL" clId="{88EC2A7A-3495-4FC0-BDCB-3AA23DDC3AE6}" dt="2026-04-14T14:28:47.021" v="1" actId="207"/>
        <pc:sldMkLst>
          <pc:docMk/>
          <pc:sldMk cId="1951996729" sldId="268"/>
        </pc:sldMkLst>
        <pc:spChg chg="mod">
          <ac:chgData name="CCE1" userId="09d9994b-1eae-4519-8bba-2a0e4a79c80d" providerId="ADAL" clId="{88EC2A7A-3495-4FC0-BDCB-3AA23DDC3AE6}" dt="2026-04-14T14:28:47.021" v="1" actId="207"/>
          <ac:spMkLst>
            <pc:docMk/>
            <pc:sldMk cId="1951996729" sldId="268"/>
            <ac:spMk id="37" creationId="{F9E670CA-AE86-71D8-2DC2-E246621D1A39}"/>
          </ac:spMkLst>
        </pc:spChg>
      </pc:sldChg>
    </pc:docChg>
  </pc:docChgLst>
  <pc:docChgLst>
    <pc:chgData name="courageous worship" userId="jUSOembBB6t+ZOZMr1WgRrjTG+3C8V6e0f/hlXLBImM=" providerId="None" clId="Web-{2CC06090-768A-42B7-82EF-8B61139C8C4F}"/>
    <pc:docChg chg="modSld">
      <pc:chgData name="courageous worship" userId="jUSOembBB6t+ZOZMr1WgRrjTG+3C8V6e0f/hlXLBImM=" providerId="None" clId="Web-{2CC06090-768A-42B7-82EF-8B61139C8C4F}" dt="2026-05-08T23:14:11.640" v="37" actId="20577"/>
      <pc:docMkLst>
        <pc:docMk/>
      </pc:docMkLst>
      <pc:sldChg chg="addSp modSp">
        <pc:chgData name="courageous worship" userId="jUSOembBB6t+ZOZMr1WgRrjTG+3C8V6e0f/hlXLBImM=" providerId="None" clId="Web-{2CC06090-768A-42B7-82EF-8B61139C8C4F}" dt="2026-05-08T23:07:50.521" v="6" actId="1076"/>
        <pc:sldMkLst>
          <pc:docMk/>
          <pc:sldMk cId="1746271588" sldId="259"/>
        </pc:sldMkLst>
        <pc:spChg chg="add mod">
          <ac:chgData name="courageous worship" userId="jUSOembBB6t+ZOZMr1WgRrjTG+3C8V6e0f/hlXLBImM=" providerId="None" clId="Web-{2CC06090-768A-42B7-82EF-8B61139C8C4F}" dt="2026-05-08T23:07:50.521" v="6" actId="1076"/>
          <ac:spMkLst>
            <pc:docMk/>
            <pc:sldMk cId="1746271588" sldId="259"/>
            <ac:spMk id="2" creationId="{22D1F2D6-4C34-EC91-956B-875CA8CA2799}"/>
          </ac:spMkLst>
        </pc:spChg>
      </pc:sldChg>
      <pc:sldChg chg="modSp">
        <pc:chgData name="courageous worship" userId="jUSOembBB6t+ZOZMr1WgRrjTG+3C8V6e0f/hlXLBImM=" providerId="None" clId="Web-{2CC06090-768A-42B7-82EF-8B61139C8C4F}" dt="2026-05-08T23:14:11.640" v="37" actId="20577"/>
        <pc:sldMkLst>
          <pc:docMk/>
          <pc:sldMk cId="2059306612" sldId="261"/>
        </pc:sldMkLst>
        <pc:spChg chg="mod">
          <ac:chgData name="courageous worship" userId="jUSOembBB6t+ZOZMr1WgRrjTG+3C8V6e0f/hlXLBImM=" providerId="None" clId="Web-{2CC06090-768A-42B7-82EF-8B61139C8C4F}" dt="2026-05-08T23:14:11.640" v="37" actId="20577"/>
          <ac:spMkLst>
            <pc:docMk/>
            <pc:sldMk cId="2059306612" sldId="261"/>
            <ac:spMk id="6" creationId="{98B43B88-8B63-E038-185C-7223BE61FF7F}"/>
          </ac:spMkLst>
        </pc:spChg>
      </pc:sldChg>
      <pc:sldChg chg="addSp delSp modSp">
        <pc:chgData name="courageous worship" userId="jUSOembBB6t+ZOZMr1WgRrjTG+3C8V6e0f/hlXLBImM=" providerId="None" clId="Web-{2CC06090-768A-42B7-82EF-8B61139C8C4F}" dt="2026-05-08T23:09:26.102" v="20" actId="1076"/>
        <pc:sldMkLst>
          <pc:docMk/>
          <pc:sldMk cId="1085859962" sldId="263"/>
        </pc:sldMkLst>
        <pc:spChg chg="add mod">
          <ac:chgData name="courageous worship" userId="jUSOembBB6t+ZOZMr1WgRrjTG+3C8V6e0f/hlXLBImM=" providerId="None" clId="Web-{2CC06090-768A-42B7-82EF-8B61139C8C4F}" dt="2026-05-08T23:09:26.102" v="20" actId="1076"/>
          <ac:spMkLst>
            <pc:docMk/>
            <pc:sldMk cId="1085859962" sldId="263"/>
            <ac:spMk id="2" creationId="{B7632D99-0F9C-E3B9-FD16-146044D0EFB5}"/>
          </ac:spMkLst>
        </pc:spChg>
        <pc:picChg chg="del">
          <ac:chgData name="courageous worship" userId="jUSOembBB6t+ZOZMr1WgRrjTG+3C8V6e0f/hlXLBImM=" providerId="None" clId="Web-{2CC06090-768A-42B7-82EF-8B61139C8C4F}" dt="2026-05-08T23:09:16.274" v="17"/>
          <ac:picMkLst>
            <pc:docMk/>
            <pc:sldMk cId="1085859962" sldId="263"/>
            <ac:picMk id="10" creationId="{D907041F-4DCD-EB69-BA17-183F0220762F}"/>
          </ac:picMkLst>
        </pc:picChg>
      </pc:sldChg>
      <pc:sldChg chg="addSp delSp modSp">
        <pc:chgData name="courageous worship" userId="jUSOembBB6t+ZOZMr1WgRrjTG+3C8V6e0f/hlXLBImM=" providerId="None" clId="Web-{2CC06090-768A-42B7-82EF-8B61139C8C4F}" dt="2026-05-08T23:09:11.274" v="16" actId="14100"/>
        <pc:sldMkLst>
          <pc:docMk/>
          <pc:sldMk cId="1235413429" sldId="265"/>
        </pc:sldMkLst>
        <pc:spChg chg="add mod">
          <ac:chgData name="courageous worship" userId="jUSOembBB6t+ZOZMr1WgRrjTG+3C8V6e0f/hlXLBImM=" providerId="None" clId="Web-{2CC06090-768A-42B7-82EF-8B61139C8C4F}" dt="2026-05-08T23:09:11.274" v="16" actId="14100"/>
          <ac:spMkLst>
            <pc:docMk/>
            <pc:sldMk cId="1235413429" sldId="265"/>
            <ac:spMk id="2" creationId="{65A62DAF-BF32-803C-F6AF-47A71D060EA6}"/>
          </ac:spMkLst>
        </pc:spChg>
        <pc:picChg chg="del">
          <ac:chgData name="courageous worship" userId="jUSOembBB6t+ZOZMr1WgRrjTG+3C8V6e0f/hlXLBImM=" providerId="None" clId="Web-{2CC06090-768A-42B7-82EF-8B61139C8C4F}" dt="2026-05-08T23:08:50.804" v="11"/>
          <ac:picMkLst>
            <pc:docMk/>
            <pc:sldMk cId="1235413429" sldId="265"/>
            <ac:picMk id="6" creationId="{AB4CEAFB-0445-799D-B162-C0B90EC648C5}"/>
          </ac:picMkLst>
        </pc:picChg>
      </pc:sldChg>
      <pc:sldChg chg="addSp delSp modSp">
        <pc:chgData name="courageous worship" userId="jUSOembBB6t+ZOZMr1WgRrjTG+3C8V6e0f/hlXLBImM=" providerId="None" clId="Web-{2CC06090-768A-42B7-82EF-8B61139C8C4F}" dt="2026-05-08T23:12:47.293" v="23" actId="1076"/>
        <pc:sldMkLst>
          <pc:docMk/>
          <pc:sldMk cId="3216668791" sldId="266"/>
        </pc:sldMkLst>
        <pc:spChg chg="add mod">
          <ac:chgData name="courageous worship" userId="jUSOembBB6t+ZOZMr1WgRrjTG+3C8V6e0f/hlXLBImM=" providerId="None" clId="Web-{2CC06090-768A-42B7-82EF-8B61139C8C4F}" dt="2026-05-08T23:08:46.554" v="10" actId="1076"/>
          <ac:spMkLst>
            <pc:docMk/>
            <pc:sldMk cId="3216668791" sldId="266"/>
            <ac:spMk id="2" creationId="{FAEE18BE-51D1-24D7-665D-76B927783938}"/>
          </ac:spMkLst>
        </pc:spChg>
        <pc:spChg chg="mod">
          <ac:chgData name="courageous worship" userId="jUSOembBB6t+ZOZMr1WgRrjTG+3C8V6e0f/hlXLBImM=" providerId="None" clId="Web-{2CC06090-768A-42B7-82EF-8B61139C8C4F}" dt="2026-05-08T23:12:39.792" v="22" actId="1076"/>
          <ac:spMkLst>
            <pc:docMk/>
            <pc:sldMk cId="3216668791" sldId="266"/>
            <ac:spMk id="13" creationId="{4E4ECAA1-0CBE-38DB-69C0-0684A642ADF1}"/>
          </ac:spMkLst>
        </pc:spChg>
        <pc:spChg chg="mod">
          <ac:chgData name="courageous worship" userId="jUSOembBB6t+ZOZMr1WgRrjTG+3C8V6e0f/hlXLBImM=" providerId="None" clId="Web-{2CC06090-768A-42B7-82EF-8B61139C8C4F}" dt="2026-05-08T23:12:47.293" v="23" actId="1076"/>
          <ac:spMkLst>
            <pc:docMk/>
            <pc:sldMk cId="3216668791" sldId="266"/>
            <ac:spMk id="15" creationId="{D5363B1E-10D8-FA64-5C83-B9038AEBA484}"/>
          </ac:spMkLst>
        </pc:spChg>
        <pc:picChg chg="del">
          <ac:chgData name="courageous worship" userId="jUSOembBB6t+ZOZMr1WgRrjTG+3C8V6e0f/hlXLBImM=" providerId="None" clId="Web-{2CC06090-768A-42B7-82EF-8B61139C8C4F}" dt="2026-05-08T23:08:39.070" v="7"/>
          <ac:picMkLst>
            <pc:docMk/>
            <pc:sldMk cId="3216668791" sldId="266"/>
            <ac:picMk id="3" creationId="{BFB7F900-DBB6-4078-F74C-D667C4A847F5}"/>
          </ac:picMkLst>
        </pc:picChg>
      </pc:sldChg>
      <pc:sldChg chg="modSp">
        <pc:chgData name="courageous worship" userId="jUSOembBB6t+ZOZMr1WgRrjTG+3C8V6e0f/hlXLBImM=" providerId="None" clId="Web-{2CC06090-768A-42B7-82EF-8B61139C8C4F}" dt="2026-05-08T23:09:48.181" v="21" actId="20577"/>
        <pc:sldMkLst>
          <pc:docMk/>
          <pc:sldMk cId="1951996729" sldId="268"/>
        </pc:sldMkLst>
        <pc:spChg chg="mod">
          <ac:chgData name="courageous worship" userId="jUSOembBB6t+ZOZMr1WgRrjTG+3C8V6e0f/hlXLBImM=" providerId="None" clId="Web-{2CC06090-768A-42B7-82EF-8B61139C8C4F}" dt="2026-05-08T23:09:48.181" v="21" actId="20577"/>
          <ac:spMkLst>
            <pc:docMk/>
            <pc:sldMk cId="1951996729" sldId="268"/>
            <ac:spMk id="37" creationId="{F9E670CA-AE86-71D8-2DC2-E246621D1A3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189B2D-CB83-48C2-BED4-ED5C3E5DCA13}" type="datetimeFigureOut">
              <a:rPr lang="en-US" smtClean="0"/>
              <a:t>5/8/2026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C4DED1-52E1-470F-9F08-B1E620881D62}" type="slidenum">
              <a:rPr lang="en-US" smtClean="0"/>
              <a:t>‹#›</a:t>
            </a:fld>
            <a:endParaRPr lang="en-US"/>
          </a:p>
        </p:txBody>
      </p:sp>
    </p:spTree>
    <p:extLst>
      <p:ext uri="{BB962C8B-B14F-4D97-AF65-F5344CB8AC3E}">
        <p14:creationId xmlns:p14="http://schemas.microsoft.com/office/powerpoint/2010/main" val="1892313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863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222E61F-49CC-9DD6-543B-E68F92C9EEC8}"/>
              </a:ext>
            </a:extLst>
          </p:cNvPr>
          <p:cNvSpPr>
            <a:spLocks noGrp="1"/>
          </p:cNvSpPr>
          <p:nvPr>
            <p:ph type="pic" sz="quarter" idx="10"/>
          </p:nvPr>
        </p:nvSpPr>
        <p:spPr>
          <a:xfrm>
            <a:off x="0" y="1236956"/>
            <a:ext cx="12192000" cy="5621043"/>
          </a:xfrm>
          <a:custGeom>
            <a:avLst/>
            <a:gdLst>
              <a:gd name="connsiteX0" fmla="*/ 0 w 12192000"/>
              <a:gd name="connsiteY0" fmla="*/ 0 h 5534025"/>
              <a:gd name="connsiteX1" fmla="*/ 12192000 w 12192000"/>
              <a:gd name="connsiteY1" fmla="*/ 0 h 5534025"/>
              <a:gd name="connsiteX2" fmla="*/ 12192000 w 12192000"/>
              <a:gd name="connsiteY2" fmla="*/ 5534025 h 5534025"/>
              <a:gd name="connsiteX3" fmla="*/ 0 w 12192000"/>
              <a:gd name="connsiteY3" fmla="*/ 5534025 h 5534025"/>
            </a:gdLst>
            <a:ahLst/>
            <a:cxnLst>
              <a:cxn ang="0">
                <a:pos x="connsiteX0" y="connsiteY0"/>
              </a:cxn>
              <a:cxn ang="0">
                <a:pos x="connsiteX1" y="connsiteY1"/>
              </a:cxn>
              <a:cxn ang="0">
                <a:pos x="connsiteX2" y="connsiteY2"/>
              </a:cxn>
              <a:cxn ang="0">
                <a:pos x="connsiteX3" y="connsiteY3"/>
              </a:cxn>
            </a:cxnLst>
            <a:rect l="l" t="t" r="r" b="b"/>
            <a:pathLst>
              <a:path w="12192000" h="5534025">
                <a:moveTo>
                  <a:pt x="0" y="0"/>
                </a:moveTo>
                <a:lnTo>
                  <a:pt x="12192000" y="0"/>
                </a:lnTo>
                <a:lnTo>
                  <a:pt x="12192000" y="5534025"/>
                </a:lnTo>
                <a:lnTo>
                  <a:pt x="0" y="5534025"/>
                </a:lnTo>
                <a:close/>
              </a:path>
            </a:pathLst>
          </a:custGeom>
          <a:solidFill>
            <a:schemeClr val="tx1"/>
          </a:solidFill>
        </p:spPr>
        <p:txBody>
          <a:bodyPr wrap="square">
            <a:noAutofit/>
          </a:bodyPr>
          <a:lstStyle/>
          <a:p>
            <a:endParaRPr lang="en-US"/>
          </a:p>
        </p:txBody>
      </p:sp>
    </p:spTree>
    <p:extLst>
      <p:ext uri="{BB962C8B-B14F-4D97-AF65-F5344CB8AC3E}">
        <p14:creationId xmlns:p14="http://schemas.microsoft.com/office/powerpoint/2010/main" val="2996149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222E61F-49CC-9DD6-543B-E68F92C9EEC8}"/>
              </a:ext>
            </a:extLst>
          </p:cNvPr>
          <p:cNvSpPr>
            <a:spLocks noGrp="1"/>
          </p:cNvSpPr>
          <p:nvPr>
            <p:ph type="pic" sz="quarter" idx="10"/>
          </p:nvPr>
        </p:nvSpPr>
        <p:spPr>
          <a:xfrm>
            <a:off x="7249212" y="1236956"/>
            <a:ext cx="4942788" cy="5621043"/>
          </a:xfrm>
          <a:custGeom>
            <a:avLst/>
            <a:gdLst>
              <a:gd name="connsiteX0" fmla="*/ 0 w 12192000"/>
              <a:gd name="connsiteY0" fmla="*/ 0 h 5534025"/>
              <a:gd name="connsiteX1" fmla="*/ 12192000 w 12192000"/>
              <a:gd name="connsiteY1" fmla="*/ 0 h 5534025"/>
              <a:gd name="connsiteX2" fmla="*/ 12192000 w 12192000"/>
              <a:gd name="connsiteY2" fmla="*/ 5534025 h 5534025"/>
              <a:gd name="connsiteX3" fmla="*/ 0 w 12192000"/>
              <a:gd name="connsiteY3" fmla="*/ 5534025 h 5534025"/>
            </a:gdLst>
            <a:ahLst/>
            <a:cxnLst>
              <a:cxn ang="0">
                <a:pos x="connsiteX0" y="connsiteY0"/>
              </a:cxn>
              <a:cxn ang="0">
                <a:pos x="connsiteX1" y="connsiteY1"/>
              </a:cxn>
              <a:cxn ang="0">
                <a:pos x="connsiteX2" y="connsiteY2"/>
              </a:cxn>
              <a:cxn ang="0">
                <a:pos x="connsiteX3" y="connsiteY3"/>
              </a:cxn>
            </a:cxnLst>
            <a:rect l="l" t="t" r="r" b="b"/>
            <a:pathLst>
              <a:path w="12192000" h="5534025">
                <a:moveTo>
                  <a:pt x="0" y="0"/>
                </a:moveTo>
                <a:lnTo>
                  <a:pt x="12192000" y="0"/>
                </a:lnTo>
                <a:lnTo>
                  <a:pt x="12192000" y="5534025"/>
                </a:lnTo>
                <a:lnTo>
                  <a:pt x="0" y="5534025"/>
                </a:lnTo>
                <a:close/>
              </a:path>
            </a:pathLst>
          </a:custGeom>
          <a:solidFill>
            <a:schemeClr val="tx1"/>
          </a:solidFill>
        </p:spPr>
        <p:txBody>
          <a:bodyPr wrap="square">
            <a:noAutofit/>
          </a:bodyPr>
          <a:lstStyle/>
          <a:p>
            <a:endParaRPr lang="en-US"/>
          </a:p>
        </p:txBody>
      </p:sp>
    </p:spTree>
    <p:extLst>
      <p:ext uri="{BB962C8B-B14F-4D97-AF65-F5344CB8AC3E}">
        <p14:creationId xmlns:p14="http://schemas.microsoft.com/office/powerpoint/2010/main" val="33416636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6A039B61-1470-C502-1F0A-4934700FCFCB}"/>
              </a:ext>
            </a:extLst>
          </p:cNvPr>
          <p:cNvSpPr>
            <a:spLocks noGrp="1"/>
          </p:cNvSpPr>
          <p:nvPr>
            <p:ph type="pic" sz="quarter" idx="10"/>
          </p:nvPr>
        </p:nvSpPr>
        <p:spPr>
          <a:xfrm>
            <a:off x="8173038" y="-1"/>
            <a:ext cx="4018963" cy="6858000"/>
          </a:xfrm>
          <a:custGeom>
            <a:avLst/>
            <a:gdLst>
              <a:gd name="connsiteX0" fmla="*/ 1 w 4018963"/>
              <a:gd name="connsiteY0" fmla="*/ 0 h 6858000"/>
              <a:gd name="connsiteX1" fmla="*/ 4018963 w 4018963"/>
              <a:gd name="connsiteY1" fmla="*/ 0 h 6858000"/>
              <a:gd name="connsiteX2" fmla="*/ 4018963 w 4018963"/>
              <a:gd name="connsiteY2" fmla="*/ 6858000 h 6858000"/>
              <a:gd name="connsiteX3" fmla="*/ 1 w 4018963"/>
              <a:gd name="connsiteY3" fmla="*/ 6858000 h 6858000"/>
              <a:gd name="connsiteX4" fmla="*/ 1 w 4018963"/>
              <a:gd name="connsiteY4" fmla="*/ 6857999 h 6858000"/>
              <a:gd name="connsiteX5" fmla="*/ 0 w 4018963"/>
              <a:gd name="connsiteY5" fmla="*/ 6857999 h 6858000"/>
              <a:gd name="connsiteX6" fmla="*/ 0 w 4018963"/>
              <a:gd name="connsiteY6" fmla="*/ 1236956 h 6858000"/>
              <a:gd name="connsiteX7" fmla="*/ 1 w 4018963"/>
              <a:gd name="connsiteY7" fmla="*/ 123695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18963" h="6858000">
                <a:moveTo>
                  <a:pt x="1" y="0"/>
                </a:moveTo>
                <a:lnTo>
                  <a:pt x="4018963" y="0"/>
                </a:lnTo>
                <a:lnTo>
                  <a:pt x="4018963" y="6858000"/>
                </a:lnTo>
                <a:lnTo>
                  <a:pt x="1" y="6858000"/>
                </a:lnTo>
                <a:lnTo>
                  <a:pt x="1" y="6857999"/>
                </a:lnTo>
                <a:lnTo>
                  <a:pt x="0" y="6857999"/>
                </a:lnTo>
                <a:lnTo>
                  <a:pt x="0" y="1236956"/>
                </a:lnTo>
                <a:lnTo>
                  <a:pt x="1" y="1236956"/>
                </a:lnTo>
                <a:close/>
              </a:path>
            </a:pathLst>
          </a:custGeom>
          <a:solidFill>
            <a:schemeClr val="tx1"/>
          </a:solidFill>
        </p:spPr>
        <p:txBody>
          <a:bodyPr wrap="square">
            <a:noAutofit/>
          </a:bodyPr>
          <a:lstStyle/>
          <a:p>
            <a:endParaRPr lang="en-US"/>
          </a:p>
        </p:txBody>
      </p:sp>
    </p:spTree>
    <p:extLst>
      <p:ext uri="{BB962C8B-B14F-4D97-AF65-F5344CB8AC3E}">
        <p14:creationId xmlns:p14="http://schemas.microsoft.com/office/powerpoint/2010/main" val="37583689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6966A511-03F9-316A-5959-9AA0FAEEE452}"/>
              </a:ext>
            </a:extLst>
          </p:cNvPr>
          <p:cNvSpPr>
            <a:spLocks noGrp="1"/>
          </p:cNvSpPr>
          <p:nvPr>
            <p:ph type="pic" sz="quarter" idx="13"/>
          </p:nvPr>
        </p:nvSpPr>
        <p:spPr>
          <a:xfrm>
            <a:off x="761180" y="460306"/>
            <a:ext cx="2468818" cy="1320320"/>
          </a:xfrm>
          <a:custGeom>
            <a:avLst/>
            <a:gdLst>
              <a:gd name="connsiteX0" fmla="*/ 0 w 2468818"/>
              <a:gd name="connsiteY0" fmla="*/ 0 h 1320320"/>
              <a:gd name="connsiteX1" fmla="*/ 2468818 w 2468818"/>
              <a:gd name="connsiteY1" fmla="*/ 0 h 1320320"/>
              <a:gd name="connsiteX2" fmla="*/ 2468818 w 2468818"/>
              <a:gd name="connsiteY2" fmla="*/ 1320320 h 1320320"/>
              <a:gd name="connsiteX3" fmla="*/ 0 w 2468818"/>
              <a:gd name="connsiteY3" fmla="*/ 1320320 h 1320320"/>
            </a:gdLst>
            <a:ahLst/>
            <a:cxnLst>
              <a:cxn ang="0">
                <a:pos x="connsiteX0" y="connsiteY0"/>
              </a:cxn>
              <a:cxn ang="0">
                <a:pos x="connsiteX1" y="connsiteY1"/>
              </a:cxn>
              <a:cxn ang="0">
                <a:pos x="connsiteX2" y="connsiteY2"/>
              </a:cxn>
              <a:cxn ang="0">
                <a:pos x="connsiteX3" y="connsiteY3"/>
              </a:cxn>
            </a:cxnLst>
            <a:rect l="l" t="t" r="r" b="b"/>
            <a:pathLst>
              <a:path w="2468818" h="1320320">
                <a:moveTo>
                  <a:pt x="0" y="0"/>
                </a:moveTo>
                <a:lnTo>
                  <a:pt x="2468818" y="0"/>
                </a:lnTo>
                <a:lnTo>
                  <a:pt x="2468818" y="1320320"/>
                </a:lnTo>
                <a:lnTo>
                  <a:pt x="0" y="1320320"/>
                </a:lnTo>
                <a:close/>
              </a:path>
            </a:pathLst>
          </a:custGeom>
          <a:solidFill>
            <a:schemeClr val="tx1"/>
          </a:solidFill>
          <a:ln w="41275">
            <a:solidFill>
              <a:schemeClr val="bg1"/>
            </a:solidFill>
          </a:ln>
        </p:spPr>
        <p:txBody>
          <a:bodyPr wrap="square">
            <a:noAutofit/>
          </a:bodyPr>
          <a:lstStyle/>
          <a:p>
            <a:endParaRPr lang="en-US"/>
          </a:p>
        </p:txBody>
      </p:sp>
      <p:sp>
        <p:nvSpPr>
          <p:cNvPr id="15" name="Picture Placeholder 14">
            <a:extLst>
              <a:ext uri="{FF2B5EF4-FFF2-40B4-BE49-F238E27FC236}">
                <a16:creationId xmlns:a16="http://schemas.microsoft.com/office/drawing/2014/main" id="{0CC26E65-3A17-F873-1B05-852E1F91CEFA}"/>
              </a:ext>
            </a:extLst>
          </p:cNvPr>
          <p:cNvSpPr>
            <a:spLocks noGrp="1"/>
          </p:cNvSpPr>
          <p:nvPr>
            <p:ph type="pic" sz="quarter" idx="14"/>
          </p:nvPr>
        </p:nvSpPr>
        <p:spPr>
          <a:xfrm>
            <a:off x="3504569" y="460306"/>
            <a:ext cx="2468818" cy="1320320"/>
          </a:xfrm>
          <a:custGeom>
            <a:avLst/>
            <a:gdLst>
              <a:gd name="connsiteX0" fmla="*/ 0 w 2468818"/>
              <a:gd name="connsiteY0" fmla="*/ 0 h 1320320"/>
              <a:gd name="connsiteX1" fmla="*/ 2468818 w 2468818"/>
              <a:gd name="connsiteY1" fmla="*/ 0 h 1320320"/>
              <a:gd name="connsiteX2" fmla="*/ 2468818 w 2468818"/>
              <a:gd name="connsiteY2" fmla="*/ 1320320 h 1320320"/>
              <a:gd name="connsiteX3" fmla="*/ 0 w 2468818"/>
              <a:gd name="connsiteY3" fmla="*/ 1320320 h 1320320"/>
            </a:gdLst>
            <a:ahLst/>
            <a:cxnLst>
              <a:cxn ang="0">
                <a:pos x="connsiteX0" y="connsiteY0"/>
              </a:cxn>
              <a:cxn ang="0">
                <a:pos x="connsiteX1" y="connsiteY1"/>
              </a:cxn>
              <a:cxn ang="0">
                <a:pos x="connsiteX2" y="connsiteY2"/>
              </a:cxn>
              <a:cxn ang="0">
                <a:pos x="connsiteX3" y="connsiteY3"/>
              </a:cxn>
            </a:cxnLst>
            <a:rect l="l" t="t" r="r" b="b"/>
            <a:pathLst>
              <a:path w="2468818" h="1320320">
                <a:moveTo>
                  <a:pt x="0" y="0"/>
                </a:moveTo>
                <a:lnTo>
                  <a:pt x="2468818" y="0"/>
                </a:lnTo>
                <a:lnTo>
                  <a:pt x="2468818" y="1320320"/>
                </a:lnTo>
                <a:lnTo>
                  <a:pt x="0" y="1320320"/>
                </a:lnTo>
                <a:close/>
              </a:path>
            </a:pathLst>
          </a:custGeom>
          <a:solidFill>
            <a:schemeClr val="tx1"/>
          </a:solidFill>
          <a:ln w="41275">
            <a:solidFill>
              <a:schemeClr val="bg1"/>
            </a:solidFill>
          </a:ln>
        </p:spPr>
        <p:txBody>
          <a:bodyPr wrap="square">
            <a:noAutofit/>
          </a:bodyPr>
          <a:lstStyle/>
          <a:p>
            <a:endParaRPr lang="en-US"/>
          </a:p>
        </p:txBody>
      </p:sp>
      <p:sp>
        <p:nvSpPr>
          <p:cNvPr id="10" name="Picture Placeholder 9">
            <a:extLst>
              <a:ext uri="{FF2B5EF4-FFF2-40B4-BE49-F238E27FC236}">
                <a16:creationId xmlns:a16="http://schemas.microsoft.com/office/drawing/2014/main" id="{B8CFC892-96C8-52D6-EF0A-1AF13A97E6CD}"/>
              </a:ext>
            </a:extLst>
          </p:cNvPr>
          <p:cNvSpPr>
            <a:spLocks noGrp="1"/>
          </p:cNvSpPr>
          <p:nvPr>
            <p:ph type="pic" sz="quarter" idx="12"/>
          </p:nvPr>
        </p:nvSpPr>
        <p:spPr>
          <a:xfrm>
            <a:off x="6247956" y="460306"/>
            <a:ext cx="2468818" cy="1320320"/>
          </a:xfrm>
          <a:custGeom>
            <a:avLst/>
            <a:gdLst>
              <a:gd name="connsiteX0" fmla="*/ 0 w 2468818"/>
              <a:gd name="connsiteY0" fmla="*/ 0 h 1320320"/>
              <a:gd name="connsiteX1" fmla="*/ 2468818 w 2468818"/>
              <a:gd name="connsiteY1" fmla="*/ 0 h 1320320"/>
              <a:gd name="connsiteX2" fmla="*/ 2468818 w 2468818"/>
              <a:gd name="connsiteY2" fmla="*/ 1320320 h 1320320"/>
              <a:gd name="connsiteX3" fmla="*/ 0 w 2468818"/>
              <a:gd name="connsiteY3" fmla="*/ 1320320 h 1320320"/>
            </a:gdLst>
            <a:ahLst/>
            <a:cxnLst>
              <a:cxn ang="0">
                <a:pos x="connsiteX0" y="connsiteY0"/>
              </a:cxn>
              <a:cxn ang="0">
                <a:pos x="connsiteX1" y="connsiteY1"/>
              </a:cxn>
              <a:cxn ang="0">
                <a:pos x="connsiteX2" y="connsiteY2"/>
              </a:cxn>
              <a:cxn ang="0">
                <a:pos x="connsiteX3" y="connsiteY3"/>
              </a:cxn>
            </a:cxnLst>
            <a:rect l="l" t="t" r="r" b="b"/>
            <a:pathLst>
              <a:path w="2468818" h="1320320">
                <a:moveTo>
                  <a:pt x="0" y="0"/>
                </a:moveTo>
                <a:lnTo>
                  <a:pt x="2468818" y="0"/>
                </a:lnTo>
                <a:lnTo>
                  <a:pt x="2468818" y="1320320"/>
                </a:lnTo>
                <a:lnTo>
                  <a:pt x="0" y="1320320"/>
                </a:lnTo>
                <a:close/>
              </a:path>
            </a:pathLst>
          </a:custGeom>
          <a:solidFill>
            <a:schemeClr val="tx1"/>
          </a:solidFill>
          <a:ln w="41275">
            <a:solidFill>
              <a:schemeClr val="bg1"/>
            </a:solidFill>
          </a:ln>
        </p:spPr>
        <p:txBody>
          <a:bodyPr wrap="square">
            <a:noAutofit/>
          </a:bodyPr>
          <a:lstStyle/>
          <a:p>
            <a:endParaRPr lang="en-US"/>
          </a:p>
        </p:txBody>
      </p:sp>
      <p:sp>
        <p:nvSpPr>
          <p:cNvPr id="2" name="Picture Placeholder 1">
            <a:extLst>
              <a:ext uri="{FF2B5EF4-FFF2-40B4-BE49-F238E27FC236}">
                <a16:creationId xmlns:a16="http://schemas.microsoft.com/office/drawing/2014/main" id="{68405600-7800-6D18-17D4-FBDC3F348197}"/>
              </a:ext>
            </a:extLst>
          </p:cNvPr>
          <p:cNvSpPr>
            <a:spLocks noGrp="1"/>
          </p:cNvSpPr>
          <p:nvPr>
            <p:ph type="pic" sz="quarter" idx="10"/>
          </p:nvPr>
        </p:nvSpPr>
        <p:spPr>
          <a:xfrm>
            <a:off x="7068465" y="3612411"/>
            <a:ext cx="4190877" cy="2435964"/>
          </a:xfrm>
          <a:custGeom>
            <a:avLst/>
            <a:gdLst>
              <a:gd name="connsiteX0" fmla="*/ 0 w 4018961"/>
              <a:gd name="connsiteY0" fmla="*/ 0 h 2336037"/>
              <a:gd name="connsiteX1" fmla="*/ 4018961 w 4018961"/>
              <a:gd name="connsiteY1" fmla="*/ 0 h 2336037"/>
              <a:gd name="connsiteX2" fmla="*/ 4018961 w 4018961"/>
              <a:gd name="connsiteY2" fmla="*/ 2336037 h 2336037"/>
              <a:gd name="connsiteX3" fmla="*/ 0 w 4018961"/>
              <a:gd name="connsiteY3" fmla="*/ 2336037 h 2336037"/>
            </a:gdLst>
            <a:ahLst/>
            <a:cxnLst>
              <a:cxn ang="0">
                <a:pos x="connsiteX0" y="connsiteY0"/>
              </a:cxn>
              <a:cxn ang="0">
                <a:pos x="connsiteX1" y="connsiteY1"/>
              </a:cxn>
              <a:cxn ang="0">
                <a:pos x="connsiteX2" y="connsiteY2"/>
              </a:cxn>
              <a:cxn ang="0">
                <a:pos x="connsiteX3" y="connsiteY3"/>
              </a:cxn>
            </a:cxnLst>
            <a:rect l="l" t="t" r="r" b="b"/>
            <a:pathLst>
              <a:path w="4018961" h="2336037">
                <a:moveTo>
                  <a:pt x="0" y="0"/>
                </a:moveTo>
                <a:lnTo>
                  <a:pt x="4018961" y="0"/>
                </a:lnTo>
                <a:lnTo>
                  <a:pt x="4018961" y="2336037"/>
                </a:lnTo>
                <a:lnTo>
                  <a:pt x="0" y="2336037"/>
                </a:lnTo>
                <a:close/>
              </a:path>
            </a:pathLst>
          </a:custGeom>
          <a:solidFill>
            <a:schemeClr val="tx1"/>
          </a:solidFill>
          <a:ln w="41275">
            <a:solidFill>
              <a:schemeClr val="bg1"/>
            </a:solidFill>
          </a:ln>
        </p:spPr>
        <p:txBody>
          <a:bodyPr wrap="square">
            <a:noAutofit/>
          </a:bodyPr>
          <a:lstStyle/>
          <a:p>
            <a:endParaRPr lang="en-US"/>
          </a:p>
        </p:txBody>
      </p:sp>
      <p:sp>
        <p:nvSpPr>
          <p:cNvPr id="9" name="Picture Placeholder 8">
            <a:extLst>
              <a:ext uri="{FF2B5EF4-FFF2-40B4-BE49-F238E27FC236}">
                <a16:creationId xmlns:a16="http://schemas.microsoft.com/office/drawing/2014/main" id="{25B8197B-7C9F-F4FB-ADD7-B51A705ADD08}"/>
              </a:ext>
            </a:extLst>
          </p:cNvPr>
          <p:cNvSpPr>
            <a:spLocks noGrp="1"/>
          </p:cNvSpPr>
          <p:nvPr>
            <p:ph type="pic" sz="quarter" idx="11"/>
          </p:nvPr>
        </p:nvSpPr>
        <p:spPr>
          <a:xfrm>
            <a:off x="8991345" y="460306"/>
            <a:ext cx="2468818" cy="1320320"/>
          </a:xfrm>
          <a:custGeom>
            <a:avLst/>
            <a:gdLst>
              <a:gd name="connsiteX0" fmla="*/ 0 w 2468818"/>
              <a:gd name="connsiteY0" fmla="*/ 0 h 1320320"/>
              <a:gd name="connsiteX1" fmla="*/ 2468818 w 2468818"/>
              <a:gd name="connsiteY1" fmla="*/ 0 h 1320320"/>
              <a:gd name="connsiteX2" fmla="*/ 2468818 w 2468818"/>
              <a:gd name="connsiteY2" fmla="*/ 1320320 h 1320320"/>
              <a:gd name="connsiteX3" fmla="*/ 0 w 2468818"/>
              <a:gd name="connsiteY3" fmla="*/ 1320320 h 1320320"/>
            </a:gdLst>
            <a:ahLst/>
            <a:cxnLst>
              <a:cxn ang="0">
                <a:pos x="connsiteX0" y="connsiteY0"/>
              </a:cxn>
              <a:cxn ang="0">
                <a:pos x="connsiteX1" y="connsiteY1"/>
              </a:cxn>
              <a:cxn ang="0">
                <a:pos x="connsiteX2" y="connsiteY2"/>
              </a:cxn>
              <a:cxn ang="0">
                <a:pos x="connsiteX3" y="connsiteY3"/>
              </a:cxn>
            </a:cxnLst>
            <a:rect l="l" t="t" r="r" b="b"/>
            <a:pathLst>
              <a:path w="2468818" h="1320320">
                <a:moveTo>
                  <a:pt x="0" y="0"/>
                </a:moveTo>
                <a:lnTo>
                  <a:pt x="2468818" y="0"/>
                </a:lnTo>
                <a:lnTo>
                  <a:pt x="2468818" y="1320320"/>
                </a:lnTo>
                <a:lnTo>
                  <a:pt x="0" y="1320320"/>
                </a:lnTo>
                <a:close/>
              </a:path>
            </a:pathLst>
          </a:custGeom>
          <a:solidFill>
            <a:schemeClr val="tx1"/>
          </a:solidFill>
          <a:ln w="41275">
            <a:solidFill>
              <a:schemeClr val="bg1"/>
            </a:solidFill>
          </a:ln>
        </p:spPr>
        <p:txBody>
          <a:bodyPr wrap="square">
            <a:noAutofit/>
          </a:bodyPr>
          <a:lstStyle/>
          <a:p>
            <a:endParaRPr lang="en-US"/>
          </a:p>
        </p:txBody>
      </p:sp>
    </p:spTree>
    <p:extLst>
      <p:ext uri="{BB962C8B-B14F-4D97-AF65-F5344CB8AC3E}">
        <p14:creationId xmlns:p14="http://schemas.microsoft.com/office/powerpoint/2010/main" val="1196241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AAF32FE4-0DC4-8595-06E3-5AAD94B9252F}"/>
              </a:ext>
            </a:extLst>
          </p:cNvPr>
          <p:cNvSpPr>
            <a:spLocks noGrp="1"/>
          </p:cNvSpPr>
          <p:nvPr>
            <p:ph type="pic" sz="quarter" idx="10"/>
          </p:nvPr>
        </p:nvSpPr>
        <p:spPr>
          <a:xfrm>
            <a:off x="0" y="1236956"/>
            <a:ext cx="8073473" cy="5621044"/>
          </a:xfrm>
          <a:custGeom>
            <a:avLst/>
            <a:gdLst>
              <a:gd name="connsiteX0" fmla="*/ 0 w 8073473"/>
              <a:gd name="connsiteY0" fmla="*/ 0 h 5621044"/>
              <a:gd name="connsiteX1" fmla="*/ 8073473 w 8073473"/>
              <a:gd name="connsiteY1" fmla="*/ 0 h 5621044"/>
              <a:gd name="connsiteX2" fmla="*/ 8073473 w 8073473"/>
              <a:gd name="connsiteY2" fmla="*/ 5621044 h 5621044"/>
              <a:gd name="connsiteX3" fmla="*/ 0 w 8073473"/>
              <a:gd name="connsiteY3" fmla="*/ 5621044 h 5621044"/>
            </a:gdLst>
            <a:ahLst/>
            <a:cxnLst>
              <a:cxn ang="0">
                <a:pos x="connsiteX0" y="connsiteY0"/>
              </a:cxn>
              <a:cxn ang="0">
                <a:pos x="connsiteX1" y="connsiteY1"/>
              </a:cxn>
              <a:cxn ang="0">
                <a:pos x="connsiteX2" y="connsiteY2"/>
              </a:cxn>
              <a:cxn ang="0">
                <a:pos x="connsiteX3" y="connsiteY3"/>
              </a:cxn>
            </a:cxnLst>
            <a:rect l="l" t="t" r="r" b="b"/>
            <a:pathLst>
              <a:path w="8073473" h="5621044">
                <a:moveTo>
                  <a:pt x="0" y="0"/>
                </a:moveTo>
                <a:lnTo>
                  <a:pt x="8073473" y="0"/>
                </a:lnTo>
                <a:lnTo>
                  <a:pt x="8073473" y="5621044"/>
                </a:lnTo>
                <a:lnTo>
                  <a:pt x="0" y="5621044"/>
                </a:lnTo>
                <a:close/>
              </a:path>
            </a:pathLst>
          </a:custGeom>
          <a:solidFill>
            <a:schemeClr val="tx1"/>
          </a:solidFill>
        </p:spPr>
        <p:txBody>
          <a:bodyPr wrap="square">
            <a:noAutofit/>
          </a:bodyPr>
          <a:lstStyle/>
          <a:p>
            <a:endParaRPr lang="en-US"/>
          </a:p>
        </p:txBody>
      </p:sp>
    </p:spTree>
    <p:extLst>
      <p:ext uri="{BB962C8B-B14F-4D97-AF65-F5344CB8AC3E}">
        <p14:creationId xmlns:p14="http://schemas.microsoft.com/office/powerpoint/2010/main" val="3567625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222E61F-49CC-9DD6-543B-E68F92C9EEC8}"/>
              </a:ext>
            </a:extLst>
          </p:cNvPr>
          <p:cNvSpPr>
            <a:spLocks noGrp="1"/>
          </p:cNvSpPr>
          <p:nvPr>
            <p:ph type="pic" sz="quarter" idx="10"/>
          </p:nvPr>
        </p:nvSpPr>
        <p:spPr>
          <a:xfrm>
            <a:off x="0" y="0"/>
            <a:ext cx="12192000" cy="6857999"/>
          </a:xfrm>
          <a:custGeom>
            <a:avLst/>
            <a:gdLst>
              <a:gd name="connsiteX0" fmla="*/ 0 w 12192000"/>
              <a:gd name="connsiteY0" fmla="*/ 0 h 5534025"/>
              <a:gd name="connsiteX1" fmla="*/ 12192000 w 12192000"/>
              <a:gd name="connsiteY1" fmla="*/ 0 h 5534025"/>
              <a:gd name="connsiteX2" fmla="*/ 12192000 w 12192000"/>
              <a:gd name="connsiteY2" fmla="*/ 5534025 h 5534025"/>
              <a:gd name="connsiteX3" fmla="*/ 0 w 12192000"/>
              <a:gd name="connsiteY3" fmla="*/ 5534025 h 5534025"/>
            </a:gdLst>
            <a:ahLst/>
            <a:cxnLst>
              <a:cxn ang="0">
                <a:pos x="connsiteX0" y="connsiteY0"/>
              </a:cxn>
              <a:cxn ang="0">
                <a:pos x="connsiteX1" y="connsiteY1"/>
              </a:cxn>
              <a:cxn ang="0">
                <a:pos x="connsiteX2" y="connsiteY2"/>
              </a:cxn>
              <a:cxn ang="0">
                <a:pos x="connsiteX3" y="connsiteY3"/>
              </a:cxn>
            </a:cxnLst>
            <a:rect l="l" t="t" r="r" b="b"/>
            <a:pathLst>
              <a:path w="12192000" h="5534025">
                <a:moveTo>
                  <a:pt x="0" y="0"/>
                </a:moveTo>
                <a:lnTo>
                  <a:pt x="12192000" y="0"/>
                </a:lnTo>
                <a:lnTo>
                  <a:pt x="12192000" y="5534025"/>
                </a:lnTo>
                <a:lnTo>
                  <a:pt x="0" y="5534025"/>
                </a:lnTo>
                <a:close/>
              </a:path>
            </a:pathLst>
          </a:custGeom>
          <a:solidFill>
            <a:schemeClr val="tx1"/>
          </a:solidFill>
        </p:spPr>
        <p:txBody>
          <a:bodyPr wrap="square">
            <a:noAutofit/>
          </a:bodyPr>
          <a:lstStyle/>
          <a:p>
            <a:endParaRPr lang="en-US"/>
          </a:p>
        </p:txBody>
      </p:sp>
    </p:spTree>
    <p:extLst>
      <p:ext uri="{BB962C8B-B14F-4D97-AF65-F5344CB8AC3E}">
        <p14:creationId xmlns:p14="http://schemas.microsoft.com/office/powerpoint/2010/main" val="3472666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8A4E338-D002-DC34-5132-9D3DAEA654D2}"/>
              </a:ext>
            </a:extLst>
          </p:cNvPr>
          <p:cNvSpPr txBox="1"/>
          <p:nvPr userDrawn="1"/>
        </p:nvSpPr>
        <p:spPr>
          <a:xfrm>
            <a:off x="11554152" y="6416759"/>
            <a:ext cx="491798" cy="253916"/>
          </a:xfrm>
          <a:prstGeom prst="rect">
            <a:avLst/>
          </a:prstGeom>
          <a:noFill/>
        </p:spPr>
        <p:txBody>
          <a:bodyPr wrap="square" rtlCol="0" anchor="ctr">
            <a:spAutoFit/>
          </a:bodyPr>
          <a:lstStyle/>
          <a:p>
            <a:pPr algn="ctr"/>
            <a:fld id="{B0470053-9311-46D2-B5FD-BCD99742C132}" type="slidenum">
              <a:rPr lang="en-US" sz="1050" b="0" kern="1200" smtClean="0">
                <a:solidFill>
                  <a:schemeClr val="tx1">
                    <a:lumMod val="65000"/>
                    <a:lumOff val="35000"/>
                  </a:schemeClr>
                </a:solidFill>
                <a:latin typeface="+mj-lt"/>
                <a:ea typeface="+mn-ea"/>
                <a:cs typeface="+mn-cs"/>
              </a:rPr>
              <a:pPr algn="ctr"/>
              <a:t>‹#›</a:t>
            </a:fld>
            <a:endParaRPr lang="en-GB" sz="1050" b="0" kern="1200">
              <a:solidFill>
                <a:schemeClr val="tx1">
                  <a:lumMod val="65000"/>
                  <a:lumOff val="35000"/>
                </a:schemeClr>
              </a:solidFill>
              <a:latin typeface="+mj-lt"/>
              <a:ea typeface="+mn-ea"/>
              <a:cs typeface="+mn-cs"/>
            </a:endParaRPr>
          </a:p>
        </p:txBody>
      </p:sp>
    </p:spTree>
    <p:extLst>
      <p:ext uri="{BB962C8B-B14F-4D97-AF65-F5344CB8AC3E}">
        <p14:creationId xmlns:p14="http://schemas.microsoft.com/office/powerpoint/2010/main" val="2466071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53" r:id="rId6"/>
    <p:sldLayoutId id="214748365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46">
          <p15:clr>
            <a:srgbClr val="F26B43"/>
          </p15:clr>
        </p15:guide>
        <p15:guide id="2" pos="7219">
          <p15:clr>
            <a:srgbClr val="F26B43"/>
          </p15:clr>
        </p15:guide>
        <p15:guide id="3" orient="horz" pos="4088">
          <p15:clr>
            <a:srgbClr val="F26B43"/>
          </p15:clr>
        </p15:guide>
        <p15:guide id="4" orient="horz" pos="3861">
          <p15:clr>
            <a:srgbClr val="F26B43"/>
          </p15:clr>
        </p15:guide>
        <p15:guide id="5" pos="461">
          <p15:clr>
            <a:srgbClr val="F26B43"/>
          </p15:clr>
        </p15:guide>
        <p15:guide id="6" pos="234">
          <p15:clr>
            <a:srgbClr val="F26B43"/>
          </p15:clr>
        </p15:guide>
        <p15:guide id="7" orient="horz" pos="459">
          <p15:clr>
            <a:srgbClr val="F26B43"/>
          </p15:clr>
        </p15:guide>
        <p15:guide id="8" orient="horz" pos="23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48000">
              <a:schemeClr val="accent2"/>
            </a:gs>
            <a:gs pos="100000">
              <a:schemeClr val="accent3"/>
            </a:gs>
            <a:gs pos="0">
              <a:schemeClr val="accent1"/>
            </a:gs>
          </a:gsLst>
          <a:lin ang="0" scaled="1"/>
        </a:gradFill>
        <a:effectLst/>
      </p:bgPr>
    </p:bg>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A53765E-9E0D-F3DE-6FC1-76CBC51DEC47}"/>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b="15626"/>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DD6D484B-525B-3282-9389-5A9FCB0C5F1D}"/>
              </a:ext>
            </a:extLst>
          </p:cNvPr>
          <p:cNvSpPr/>
          <p:nvPr/>
        </p:nvSpPr>
        <p:spPr>
          <a:xfrm flipV="1">
            <a:off x="-18878" y="14872"/>
            <a:ext cx="12192000" cy="4692184"/>
          </a:xfrm>
          <a:prstGeom prst="rect">
            <a:avLst/>
          </a:prstGeom>
          <a:gradFill flip="none" rotWithShape="1">
            <a:gsLst>
              <a:gs pos="71000">
                <a:schemeClr val="tx1">
                  <a:alpha val="0"/>
                </a:schemeClr>
              </a:gs>
              <a:gs pos="0">
                <a:schemeClr val="tx1">
                  <a:alpha val="52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E06ED15-CD50-FF97-3343-CA6D827D0336}"/>
              </a:ext>
            </a:extLst>
          </p:cNvPr>
          <p:cNvSpPr/>
          <p:nvPr/>
        </p:nvSpPr>
        <p:spPr>
          <a:xfrm>
            <a:off x="-41832" y="2179433"/>
            <a:ext cx="12192000" cy="4740100"/>
          </a:xfrm>
          <a:prstGeom prst="rect">
            <a:avLst/>
          </a:prstGeom>
          <a:gradFill flip="none" rotWithShape="1">
            <a:gsLst>
              <a:gs pos="71000">
                <a:schemeClr val="tx1">
                  <a:alpha val="0"/>
                </a:schemeClr>
              </a:gs>
              <a:gs pos="0">
                <a:schemeClr val="tx1">
                  <a:alpha val="52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0A3DB9D0-82E7-F01F-1695-4FC826CD7D1B}"/>
              </a:ext>
            </a:extLst>
          </p:cNvPr>
          <p:cNvGrpSpPr/>
          <p:nvPr/>
        </p:nvGrpSpPr>
        <p:grpSpPr>
          <a:xfrm>
            <a:off x="959866" y="5521608"/>
            <a:ext cx="10368536" cy="783451"/>
            <a:chOff x="1062906" y="6026909"/>
            <a:chExt cx="10831027" cy="945497"/>
          </a:xfrm>
        </p:grpSpPr>
        <p:sp>
          <p:nvSpPr>
            <p:cNvPr id="6" name="TextBox 5">
              <a:extLst>
                <a:ext uri="{FF2B5EF4-FFF2-40B4-BE49-F238E27FC236}">
                  <a16:creationId xmlns:a16="http://schemas.microsoft.com/office/drawing/2014/main" id="{98B43B88-8B63-E038-185C-7223BE61FF7F}"/>
                </a:ext>
              </a:extLst>
            </p:cNvPr>
            <p:cNvSpPr txBox="1"/>
            <p:nvPr/>
          </p:nvSpPr>
          <p:spPr>
            <a:xfrm>
              <a:off x="1066553" y="6414400"/>
              <a:ext cx="10827380" cy="558006"/>
            </a:xfrm>
            <a:prstGeom prst="rect">
              <a:avLst/>
            </a:prstGeom>
            <a:noFill/>
          </p:spPr>
          <p:txBody>
            <a:bodyPr wrap="square" lIns="91440" tIns="45720" rIns="91440" bIns="45720" anchor="t">
              <a:spAutoFit/>
            </a:bodyPr>
            <a:lstStyle/>
            <a:p>
              <a:pPr>
                <a:lnSpc>
                  <a:spcPct val="107000"/>
                </a:lnSpc>
                <a:spcAft>
                  <a:spcPts val="800"/>
                </a:spcAft>
              </a:pPr>
              <a:r>
                <a:rPr lang="en-US" sz="1100" i="1" dirty="0">
                  <a:solidFill>
                    <a:schemeClr val="bg1"/>
                  </a:solidFill>
                </a:rPr>
                <a:t>As always, we are committed to providing quality services to you and appreciate your business and continued support.)  For more information, please contact Lady Natasha Freeman at </a:t>
              </a:r>
              <a:r>
                <a:rPr lang="en-US" sz="1200" dirty="0">
                  <a:solidFill>
                    <a:schemeClr val="bg1"/>
                  </a:solidFill>
                  <a:ea typeface="+mn-lt"/>
                  <a:cs typeface="+mn-lt"/>
                </a:rPr>
                <a:t>wearecourageousworshipchurch@gmail.com</a:t>
              </a:r>
              <a:r>
                <a:rPr lang="en-US" sz="1100" i="1" dirty="0">
                  <a:solidFill>
                    <a:schemeClr val="bg1"/>
                  </a:solidFill>
                </a:rPr>
                <a:t> or (404) 680-8991.</a:t>
              </a:r>
            </a:p>
          </p:txBody>
        </p:sp>
        <p:sp>
          <p:nvSpPr>
            <p:cNvPr id="8" name="TextBox 7">
              <a:extLst>
                <a:ext uri="{FF2B5EF4-FFF2-40B4-BE49-F238E27FC236}">
                  <a16:creationId xmlns:a16="http://schemas.microsoft.com/office/drawing/2014/main" id="{7BBE4E34-EA61-050E-A955-7C91AB818062}"/>
                </a:ext>
              </a:extLst>
            </p:cNvPr>
            <p:cNvSpPr txBox="1"/>
            <p:nvPr/>
          </p:nvSpPr>
          <p:spPr>
            <a:xfrm>
              <a:off x="1062906" y="6026909"/>
              <a:ext cx="5607048" cy="371436"/>
            </a:xfrm>
            <a:prstGeom prst="rect">
              <a:avLst/>
            </a:prstGeom>
            <a:noFill/>
          </p:spPr>
          <p:txBody>
            <a:bodyPr wrap="square" rtlCol="0">
              <a:spAutoFit/>
            </a:bodyPr>
            <a:lstStyle/>
            <a:p>
              <a:r>
                <a:rPr lang="en-US" sz="1400" b="1">
                  <a:solidFill>
                    <a:schemeClr val="bg1"/>
                  </a:solidFill>
                </a:rPr>
                <a:t>Don’t wait! Sponsorship opportunities sell out quickly.</a:t>
              </a:r>
            </a:p>
          </p:txBody>
        </p:sp>
      </p:grpSp>
      <p:grpSp>
        <p:nvGrpSpPr>
          <p:cNvPr id="18" name="Group 17">
            <a:extLst>
              <a:ext uri="{FF2B5EF4-FFF2-40B4-BE49-F238E27FC236}">
                <a16:creationId xmlns:a16="http://schemas.microsoft.com/office/drawing/2014/main" id="{7B37080B-8AEA-318B-7F0D-CE961DA26204}"/>
              </a:ext>
            </a:extLst>
          </p:cNvPr>
          <p:cNvGrpSpPr/>
          <p:nvPr/>
        </p:nvGrpSpPr>
        <p:grpSpPr>
          <a:xfrm>
            <a:off x="876204" y="710981"/>
            <a:ext cx="10652778" cy="2781389"/>
            <a:chOff x="-6548710" y="766024"/>
            <a:chExt cx="11076673" cy="2781389"/>
          </a:xfrm>
        </p:grpSpPr>
        <p:sp>
          <p:nvSpPr>
            <p:cNvPr id="15" name="Title 1">
              <a:extLst>
                <a:ext uri="{FF2B5EF4-FFF2-40B4-BE49-F238E27FC236}">
                  <a16:creationId xmlns:a16="http://schemas.microsoft.com/office/drawing/2014/main" id="{30182401-A53E-A350-31E9-1ACB51280FC2}"/>
                </a:ext>
              </a:extLst>
            </p:cNvPr>
            <p:cNvSpPr txBox="1">
              <a:spLocks/>
            </p:cNvSpPr>
            <p:nvPr/>
          </p:nvSpPr>
          <p:spPr>
            <a:xfrm>
              <a:off x="-6548709" y="766024"/>
              <a:ext cx="11076672" cy="36933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i="1">
                  <a:solidFill>
                    <a:schemeClr val="bg1"/>
                  </a:solidFill>
                  <a:latin typeface="+mn-lt"/>
                </a:rPr>
                <a:t>The 8th Annual </a:t>
              </a:r>
            </a:p>
          </p:txBody>
        </p:sp>
        <p:sp>
          <p:nvSpPr>
            <p:cNvPr id="17" name="TextBox 16">
              <a:extLst>
                <a:ext uri="{FF2B5EF4-FFF2-40B4-BE49-F238E27FC236}">
                  <a16:creationId xmlns:a16="http://schemas.microsoft.com/office/drawing/2014/main" id="{119A6A8C-C16B-B25C-1BE1-29048BA7BC4D}"/>
                </a:ext>
              </a:extLst>
            </p:cNvPr>
            <p:cNvSpPr txBox="1"/>
            <p:nvPr/>
          </p:nvSpPr>
          <p:spPr>
            <a:xfrm>
              <a:off x="-6548710" y="3178081"/>
              <a:ext cx="3855124" cy="369332"/>
            </a:xfrm>
            <a:prstGeom prst="rect">
              <a:avLst/>
            </a:prstGeom>
            <a:noFill/>
          </p:spPr>
          <p:txBody>
            <a:bodyPr wrap="square">
              <a:spAutoFit/>
            </a:bodyPr>
            <a:lstStyle/>
            <a:p>
              <a:r>
                <a:rPr lang="en-US" i="1">
                  <a:solidFill>
                    <a:schemeClr val="bg1"/>
                  </a:solidFill>
                  <a:effectLst>
                    <a:outerShdw blurRad="38100" dist="38100" dir="2700000" algn="tl">
                      <a:srgbClr val="000000">
                        <a:alpha val="43137"/>
                      </a:srgbClr>
                    </a:outerShdw>
                  </a:effectLst>
                </a:rPr>
                <a:t>Luke 1:38 (New Message)</a:t>
              </a:r>
              <a:endParaRPr lang="en-US">
                <a:effectLst>
                  <a:outerShdw blurRad="38100" dist="38100" dir="2700000" algn="tl">
                    <a:srgbClr val="000000">
                      <a:alpha val="43137"/>
                    </a:srgbClr>
                  </a:outerShdw>
                </a:effectLst>
              </a:endParaRPr>
            </a:p>
          </p:txBody>
        </p:sp>
        <p:sp>
          <p:nvSpPr>
            <p:cNvPr id="10" name="Title 1">
              <a:extLst>
                <a:ext uri="{FF2B5EF4-FFF2-40B4-BE49-F238E27FC236}">
                  <a16:creationId xmlns:a16="http://schemas.microsoft.com/office/drawing/2014/main" id="{A011472F-774E-6E06-196B-449A1F2CB9C9}"/>
                </a:ext>
              </a:extLst>
            </p:cNvPr>
            <p:cNvSpPr txBox="1">
              <a:spLocks/>
            </p:cNvSpPr>
            <p:nvPr/>
          </p:nvSpPr>
          <p:spPr>
            <a:xfrm>
              <a:off x="-6548710" y="2445431"/>
              <a:ext cx="4063816" cy="59050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chemeClr val="bg1"/>
                  </a:solidFill>
                  <a:effectLst>
                    <a:outerShdw blurRad="38100" dist="38100" dir="2700000" algn="tl">
                      <a:srgbClr val="000000">
                        <a:alpha val="43137"/>
                      </a:srgbClr>
                    </a:outerShdw>
                  </a:effectLst>
                  <a:latin typeface="+mn-lt"/>
                </a:rPr>
                <a:t>God, I Say Yes!</a:t>
              </a:r>
              <a:endParaRPr lang="en-US" sz="6600" b="1" i="1">
                <a:solidFill>
                  <a:schemeClr val="bg1"/>
                </a:solidFill>
                <a:effectLst>
                  <a:outerShdw blurRad="38100" dist="38100" dir="2700000" algn="tl">
                    <a:srgbClr val="000000">
                      <a:alpha val="43137"/>
                    </a:srgbClr>
                  </a:outerShdw>
                </a:effectLst>
                <a:latin typeface="+mn-lt"/>
              </a:endParaRPr>
            </a:p>
          </p:txBody>
        </p:sp>
      </p:grpSp>
      <p:sp>
        <p:nvSpPr>
          <p:cNvPr id="16" name="TextBox 15">
            <a:extLst>
              <a:ext uri="{FF2B5EF4-FFF2-40B4-BE49-F238E27FC236}">
                <a16:creationId xmlns:a16="http://schemas.microsoft.com/office/drawing/2014/main" id="{4E6986EC-0323-9963-AFFE-0ECCE224DEF7}"/>
              </a:ext>
            </a:extLst>
          </p:cNvPr>
          <p:cNvSpPr txBox="1"/>
          <p:nvPr/>
        </p:nvSpPr>
        <p:spPr>
          <a:xfrm>
            <a:off x="876204" y="1027266"/>
            <a:ext cx="10355929" cy="954107"/>
          </a:xfrm>
          <a:prstGeom prst="rect">
            <a:avLst/>
          </a:prstGeom>
          <a:noFill/>
        </p:spPr>
        <p:txBody>
          <a:bodyPr wrap="square">
            <a:spAutoFit/>
          </a:bodyPr>
          <a:lstStyle/>
          <a:p>
            <a:pPr>
              <a:tabLst>
                <a:tab pos="5207000" algn="l"/>
              </a:tabLst>
            </a:pPr>
            <a:r>
              <a:rPr lang="en-US" sz="2800" b="1">
                <a:solidFill>
                  <a:schemeClr val="bg1"/>
                </a:solidFill>
                <a:effectLst>
                  <a:outerShdw blurRad="38100" dist="38100" dir="2700000" algn="tl">
                    <a:srgbClr val="000000">
                      <a:alpha val="43137"/>
                    </a:srgbClr>
                  </a:outerShdw>
                </a:effectLst>
              </a:rPr>
              <a:t>Courageous Worship Church Women’s Ministry Brunch</a:t>
            </a:r>
          </a:p>
          <a:p>
            <a:pPr>
              <a:tabLst>
                <a:tab pos="5207000" algn="l"/>
              </a:tabLst>
            </a:pPr>
            <a:r>
              <a:rPr lang="en-US" sz="2800" b="1">
                <a:solidFill>
                  <a:schemeClr val="bg1"/>
                </a:solidFill>
                <a:effectLst>
                  <a:outerShdw blurRad="38100" dist="38100" dir="2700000" algn="tl">
                    <a:srgbClr val="000000">
                      <a:alpha val="43137"/>
                    </a:srgbClr>
                  </a:outerShdw>
                </a:effectLst>
              </a:rPr>
              <a:t>Sponsorship Prospectus</a:t>
            </a:r>
            <a:endParaRPr lang="en-US" sz="2800">
              <a:effectLst>
                <a:outerShdw blurRad="38100" dist="38100" dir="2700000" algn="tl">
                  <a:srgbClr val="000000">
                    <a:alpha val="43137"/>
                  </a:srgbClr>
                </a:outerShdw>
              </a:effectLst>
            </a:endParaRPr>
          </a:p>
        </p:txBody>
      </p:sp>
      <p:grpSp>
        <p:nvGrpSpPr>
          <p:cNvPr id="40" name="Group 39">
            <a:extLst>
              <a:ext uri="{FF2B5EF4-FFF2-40B4-BE49-F238E27FC236}">
                <a16:creationId xmlns:a16="http://schemas.microsoft.com/office/drawing/2014/main" id="{EE0017AE-725E-8404-326C-A6044CDA0FB1}"/>
              </a:ext>
            </a:extLst>
          </p:cNvPr>
          <p:cNvGrpSpPr/>
          <p:nvPr/>
        </p:nvGrpSpPr>
        <p:grpSpPr>
          <a:xfrm>
            <a:off x="1583632" y="4182591"/>
            <a:ext cx="8969307" cy="698207"/>
            <a:chOff x="1042665" y="4025273"/>
            <a:chExt cx="8969307" cy="698207"/>
          </a:xfrm>
        </p:grpSpPr>
        <p:sp>
          <p:nvSpPr>
            <p:cNvPr id="29" name="TextBox 28">
              <a:extLst>
                <a:ext uri="{FF2B5EF4-FFF2-40B4-BE49-F238E27FC236}">
                  <a16:creationId xmlns:a16="http://schemas.microsoft.com/office/drawing/2014/main" id="{9D0DDD64-2E96-D8B1-8C75-29DB1B71714E}"/>
                </a:ext>
              </a:extLst>
            </p:cNvPr>
            <p:cNvSpPr txBox="1"/>
            <p:nvPr/>
          </p:nvSpPr>
          <p:spPr>
            <a:xfrm>
              <a:off x="7901491" y="4092538"/>
              <a:ext cx="2110481" cy="630942"/>
            </a:xfrm>
            <a:prstGeom prst="rect">
              <a:avLst/>
            </a:prstGeom>
            <a:noFill/>
          </p:spPr>
          <p:txBody>
            <a:bodyPr wrap="square">
              <a:spAutoFit/>
            </a:bodyPr>
            <a:lstStyle/>
            <a:p>
              <a:pPr>
                <a:spcBef>
                  <a:spcPts val="600"/>
                </a:spcBef>
              </a:pPr>
              <a:r>
                <a:rPr lang="en-US" sz="1600" b="1">
                  <a:solidFill>
                    <a:schemeClr val="bg1"/>
                  </a:solidFill>
                </a:rPr>
                <a:t>October 3, 2026 </a:t>
              </a:r>
            </a:p>
            <a:p>
              <a:pPr>
                <a:spcBef>
                  <a:spcPts val="600"/>
                </a:spcBef>
              </a:pPr>
              <a:r>
                <a:rPr lang="en-US" sz="1400">
                  <a:solidFill>
                    <a:schemeClr val="bg1"/>
                  </a:solidFill>
                </a:rPr>
                <a:t>10:30 AM – 12:30 PM</a:t>
              </a:r>
            </a:p>
          </p:txBody>
        </p:sp>
        <p:pic>
          <p:nvPicPr>
            <p:cNvPr id="26" name="Graphic 25" descr="Daily calendar">
              <a:extLst>
                <a:ext uri="{FF2B5EF4-FFF2-40B4-BE49-F238E27FC236}">
                  <a16:creationId xmlns:a16="http://schemas.microsoft.com/office/drawing/2014/main" id="{776E6AF7-83D5-C26A-852F-C7DFABCEE66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286832" y="4092538"/>
              <a:ext cx="457200" cy="457200"/>
            </a:xfrm>
            <a:prstGeom prst="rect">
              <a:avLst/>
            </a:prstGeom>
          </p:spPr>
        </p:pic>
        <p:grpSp>
          <p:nvGrpSpPr>
            <p:cNvPr id="36" name="Group 35">
              <a:extLst>
                <a:ext uri="{FF2B5EF4-FFF2-40B4-BE49-F238E27FC236}">
                  <a16:creationId xmlns:a16="http://schemas.microsoft.com/office/drawing/2014/main" id="{7F8002CA-DC1E-3F28-CD50-FCA5B58F7FF5}"/>
                </a:ext>
              </a:extLst>
            </p:cNvPr>
            <p:cNvGrpSpPr/>
            <p:nvPr/>
          </p:nvGrpSpPr>
          <p:grpSpPr>
            <a:xfrm>
              <a:off x="1633204" y="4092538"/>
              <a:ext cx="4693762" cy="599254"/>
              <a:chOff x="979344" y="4092538"/>
              <a:chExt cx="4693762" cy="599254"/>
            </a:xfrm>
          </p:grpSpPr>
          <p:sp>
            <p:nvSpPr>
              <p:cNvPr id="33" name="TextBox 32">
                <a:extLst>
                  <a:ext uri="{FF2B5EF4-FFF2-40B4-BE49-F238E27FC236}">
                    <a16:creationId xmlns:a16="http://schemas.microsoft.com/office/drawing/2014/main" id="{BDE0223C-41B5-EF85-4DF1-1B4249BB9347}"/>
                  </a:ext>
                </a:extLst>
              </p:cNvPr>
              <p:cNvSpPr txBox="1"/>
              <p:nvPr/>
            </p:nvSpPr>
            <p:spPr>
              <a:xfrm>
                <a:off x="979345" y="4092538"/>
                <a:ext cx="4024455" cy="338554"/>
              </a:xfrm>
              <a:prstGeom prst="rect">
                <a:avLst/>
              </a:prstGeom>
              <a:noFill/>
            </p:spPr>
            <p:txBody>
              <a:bodyPr wrap="square">
                <a:spAutoFit/>
              </a:bodyPr>
              <a:lstStyle/>
              <a:p>
                <a:r>
                  <a:rPr lang="en-US" sz="1600" b="1">
                    <a:solidFill>
                      <a:schemeClr val="bg1"/>
                    </a:solidFill>
                  </a:rPr>
                  <a:t>Courageous Worship Church</a:t>
                </a:r>
              </a:p>
            </p:txBody>
          </p:sp>
          <p:sp>
            <p:nvSpPr>
              <p:cNvPr id="35" name="TextBox 34">
                <a:extLst>
                  <a:ext uri="{FF2B5EF4-FFF2-40B4-BE49-F238E27FC236}">
                    <a16:creationId xmlns:a16="http://schemas.microsoft.com/office/drawing/2014/main" id="{01BC4AA5-C395-FD82-04C5-2EDD4EAC67C7}"/>
                  </a:ext>
                </a:extLst>
              </p:cNvPr>
              <p:cNvSpPr txBox="1"/>
              <p:nvPr/>
            </p:nvSpPr>
            <p:spPr>
              <a:xfrm>
                <a:off x="979344" y="4384015"/>
                <a:ext cx="4693762" cy="307777"/>
              </a:xfrm>
              <a:prstGeom prst="rect">
                <a:avLst/>
              </a:prstGeom>
              <a:noFill/>
            </p:spPr>
            <p:txBody>
              <a:bodyPr wrap="square">
                <a:spAutoFit/>
              </a:bodyPr>
              <a:lstStyle/>
              <a:p>
                <a:r>
                  <a:rPr lang="en-US" sz="1400">
                    <a:solidFill>
                      <a:schemeClr val="bg1"/>
                    </a:solidFill>
                  </a:rPr>
                  <a:t>6865 Factory Shoals Road, Austell, Georgia 30168</a:t>
                </a:r>
              </a:p>
            </p:txBody>
          </p:sp>
        </p:grpSp>
        <p:pic>
          <p:nvPicPr>
            <p:cNvPr id="39" name="Graphic 38" descr="Map with pin">
              <a:extLst>
                <a:ext uri="{FF2B5EF4-FFF2-40B4-BE49-F238E27FC236}">
                  <a16:creationId xmlns:a16="http://schemas.microsoft.com/office/drawing/2014/main" id="{9F77A8D1-087D-69AA-26FF-DBC8FA0992D3}"/>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042665" y="4025273"/>
              <a:ext cx="512629" cy="512629"/>
            </a:xfrm>
            <a:prstGeom prst="rect">
              <a:avLst/>
            </a:prstGeom>
          </p:spPr>
        </p:pic>
      </p:grpSp>
      <p:sp>
        <p:nvSpPr>
          <p:cNvPr id="46" name="Rectangle 45">
            <a:extLst>
              <a:ext uri="{FF2B5EF4-FFF2-40B4-BE49-F238E27FC236}">
                <a16:creationId xmlns:a16="http://schemas.microsoft.com/office/drawing/2014/main" id="{D1A117CB-5211-6B94-93ED-BFB13DFA52B4}"/>
              </a:ext>
            </a:extLst>
          </p:cNvPr>
          <p:cNvSpPr/>
          <p:nvPr/>
        </p:nvSpPr>
        <p:spPr>
          <a:xfrm>
            <a:off x="959866" y="4000039"/>
            <a:ext cx="10365045" cy="1140980"/>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8" name="Straight Connector 47">
            <a:extLst>
              <a:ext uri="{FF2B5EF4-FFF2-40B4-BE49-F238E27FC236}">
                <a16:creationId xmlns:a16="http://schemas.microsoft.com/office/drawing/2014/main" id="{700A9037-BF7C-87CC-44A1-B832085D3096}"/>
              </a:ext>
            </a:extLst>
          </p:cNvPr>
          <p:cNvCxnSpPr>
            <a:cxnSpLocks/>
          </p:cNvCxnSpPr>
          <p:nvPr/>
        </p:nvCxnSpPr>
        <p:spPr>
          <a:xfrm>
            <a:off x="7286171" y="4249856"/>
            <a:ext cx="0" cy="5992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9306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descr="The image shows a series of people in pink shirts, some seated and others standing, attending a large event in a hall with decorations and a buffet table.">
            <a:extLst>
              <a:ext uri="{FF2B5EF4-FFF2-40B4-BE49-F238E27FC236}">
                <a16:creationId xmlns:a16="http://schemas.microsoft.com/office/drawing/2014/main" id="{031915EB-DEA9-F87B-5D1B-6D2545A28C7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4315" b="4315"/>
          <a:stretch>
            <a:fillRect/>
          </a:stretch>
        </p:blipFill>
        <p:spPr>
          <a:custGeom>
            <a:avLst/>
            <a:gdLst>
              <a:gd name="connsiteX0" fmla="*/ 0 w 12192000"/>
              <a:gd name="connsiteY0" fmla="*/ 0 h 5534025"/>
              <a:gd name="connsiteX1" fmla="*/ 12192000 w 12192000"/>
              <a:gd name="connsiteY1" fmla="*/ 0 h 5534025"/>
              <a:gd name="connsiteX2" fmla="*/ 12192000 w 12192000"/>
              <a:gd name="connsiteY2" fmla="*/ 5534025 h 5534025"/>
              <a:gd name="connsiteX3" fmla="*/ 0 w 12192000"/>
              <a:gd name="connsiteY3" fmla="*/ 5534025 h 5534025"/>
            </a:gdLst>
            <a:ahLst/>
            <a:cxnLst>
              <a:cxn ang="0">
                <a:pos x="connsiteX0" y="connsiteY0"/>
              </a:cxn>
              <a:cxn ang="0">
                <a:pos x="connsiteX1" y="connsiteY1"/>
              </a:cxn>
              <a:cxn ang="0">
                <a:pos x="connsiteX2" y="connsiteY2"/>
              </a:cxn>
              <a:cxn ang="0">
                <a:pos x="connsiteX3" y="connsiteY3"/>
              </a:cxn>
            </a:cxnLst>
            <a:rect l="l" t="t" r="r" b="b"/>
            <a:pathLst>
              <a:path w="12192000" h="5534025">
                <a:moveTo>
                  <a:pt x="0" y="0"/>
                </a:moveTo>
                <a:lnTo>
                  <a:pt x="12192000" y="0"/>
                </a:lnTo>
                <a:lnTo>
                  <a:pt x="12192000" y="5534025"/>
                </a:lnTo>
                <a:lnTo>
                  <a:pt x="0" y="5534025"/>
                </a:lnTo>
                <a:close/>
              </a:path>
            </a:pathLst>
          </a:custGeom>
          <a:solidFill>
            <a:prstClr val="black"/>
          </a:solidFill>
        </p:spPr>
      </p:pic>
    </p:spTree>
    <p:extLst>
      <p:ext uri="{BB962C8B-B14F-4D97-AF65-F5344CB8AC3E}">
        <p14:creationId xmlns:p14="http://schemas.microsoft.com/office/powerpoint/2010/main" val="322500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56DBD-B1DE-C658-C27A-1F9B6F3C6923}"/>
            </a:ext>
          </a:extLst>
        </p:cNvPr>
        <p:cNvGrpSpPr/>
        <p:nvPr/>
      </p:nvGrpSpPr>
      <p:grpSpPr>
        <a:xfrm>
          <a:off x="0" y="0"/>
          <a:ext cx="0" cy="0"/>
          <a:chOff x="0" y="0"/>
          <a:chExt cx="0" cy="0"/>
        </a:xfrm>
      </p:grpSpPr>
      <p:pic>
        <p:nvPicPr>
          <p:cNvPr id="31" name="Picture Placeholder 30">
            <a:extLst>
              <a:ext uri="{FF2B5EF4-FFF2-40B4-BE49-F238E27FC236}">
                <a16:creationId xmlns:a16="http://schemas.microsoft.com/office/drawing/2014/main" id="{0C53EF52-1915-FE22-22AE-7105CBF408D9}"/>
              </a:ext>
            </a:extLst>
          </p:cNvPr>
          <p:cNvPicPr>
            <a:picLocks noGrp="1" noChangeAspect="1"/>
          </p:cNvPicPr>
          <p:nvPr>
            <p:ph type="pic" sz="quarter" idx="10"/>
          </p:nvPr>
        </p:nvPicPr>
        <p:blipFill>
          <a:blip r:embed="rId2">
            <a:extLst>
              <a:ext uri="{BEBA8EAE-BF5A-486C-A8C5-ECC9F3942E4B}">
                <a14:imgProps xmlns:a14="http://schemas.microsoft.com/office/drawing/2010/main">
                  <a14:imgLayer r:embed="rId3">
                    <a14:imgEffect>
                      <a14:brightnessContrast bright="11000" contrast="6000"/>
                    </a14:imgEffect>
                  </a14:imgLayer>
                </a14:imgProps>
              </a:ext>
              <a:ext uri="{28A0092B-C50C-407E-A947-70E740481C1C}">
                <a14:useLocalDpi xmlns:a14="http://schemas.microsoft.com/office/drawing/2010/main" val="0"/>
              </a:ext>
            </a:extLst>
          </a:blip>
          <a:srcRect l="988" r="15989"/>
          <a:stretch>
            <a:fillRect/>
          </a:stretch>
        </p:blipFill>
        <p:spPr>
          <a:xfrm>
            <a:off x="0" y="0"/>
            <a:ext cx="12192000" cy="6857999"/>
          </a:xfrm>
        </p:spPr>
      </p:pic>
      <p:sp>
        <p:nvSpPr>
          <p:cNvPr id="40" name="Freeform: Shape 39">
            <a:extLst>
              <a:ext uri="{FF2B5EF4-FFF2-40B4-BE49-F238E27FC236}">
                <a16:creationId xmlns:a16="http://schemas.microsoft.com/office/drawing/2014/main" id="{A74D523E-5AA7-64CD-FA47-FA8C6255FB0B}"/>
              </a:ext>
            </a:extLst>
          </p:cNvPr>
          <p:cNvSpPr/>
          <p:nvPr/>
        </p:nvSpPr>
        <p:spPr>
          <a:xfrm>
            <a:off x="0" y="0"/>
            <a:ext cx="4953000" cy="990600"/>
          </a:xfrm>
          <a:custGeom>
            <a:avLst/>
            <a:gdLst>
              <a:gd name="connsiteX0" fmla="*/ 0 w 4953000"/>
              <a:gd name="connsiteY0" fmla="*/ 0 h 990600"/>
              <a:gd name="connsiteX1" fmla="*/ 4953000 w 4953000"/>
              <a:gd name="connsiteY1" fmla="*/ 0 h 990600"/>
              <a:gd name="connsiteX2" fmla="*/ 4610094 w 4953000"/>
              <a:gd name="connsiteY2" fmla="*/ 990600 h 990600"/>
              <a:gd name="connsiteX3" fmla="*/ 0 w 4953000"/>
              <a:gd name="connsiteY3" fmla="*/ 990600 h 990600"/>
            </a:gdLst>
            <a:ahLst/>
            <a:cxnLst>
              <a:cxn ang="0">
                <a:pos x="connsiteX0" y="connsiteY0"/>
              </a:cxn>
              <a:cxn ang="0">
                <a:pos x="connsiteX1" y="connsiteY1"/>
              </a:cxn>
              <a:cxn ang="0">
                <a:pos x="connsiteX2" y="connsiteY2"/>
              </a:cxn>
              <a:cxn ang="0">
                <a:pos x="connsiteX3" y="connsiteY3"/>
              </a:cxn>
            </a:cxnLst>
            <a:rect l="l" t="t" r="r" b="b"/>
            <a:pathLst>
              <a:path w="4953000" h="990600">
                <a:moveTo>
                  <a:pt x="0" y="0"/>
                </a:moveTo>
                <a:lnTo>
                  <a:pt x="4953000" y="0"/>
                </a:lnTo>
                <a:lnTo>
                  <a:pt x="4610094" y="990600"/>
                </a:lnTo>
                <a:lnTo>
                  <a:pt x="0" y="990600"/>
                </a:lnTo>
                <a:close/>
              </a:path>
            </a:pathLst>
          </a:custGeom>
          <a:gradFill flip="none" rotWithShape="1">
            <a:gsLst>
              <a:gs pos="100000">
                <a:srgbClr val="FFCF91"/>
              </a:gs>
              <a:gs pos="74000">
                <a:srgbClr val="D66D70"/>
              </a:gs>
              <a:gs pos="51000">
                <a:srgbClr val="D86E6B"/>
              </a:gs>
              <a:gs pos="26000">
                <a:srgbClr val="BA453A"/>
              </a:gs>
              <a:gs pos="0">
                <a:srgbClr val="6C2C57"/>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7FB4960-3E87-7801-E531-9114C5F48651}"/>
              </a:ext>
            </a:extLst>
          </p:cNvPr>
          <p:cNvSpPr/>
          <p:nvPr/>
        </p:nvSpPr>
        <p:spPr>
          <a:xfrm>
            <a:off x="0" y="2772229"/>
            <a:ext cx="12192000" cy="4085771"/>
          </a:xfrm>
          <a:prstGeom prst="rect">
            <a:avLst/>
          </a:prstGeom>
          <a:gradFill flip="none" rotWithShape="1">
            <a:gsLst>
              <a:gs pos="100000">
                <a:schemeClr val="tx1"/>
              </a:gs>
              <a:gs pos="0">
                <a:schemeClr val="tx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tle 1">
            <a:extLst>
              <a:ext uri="{FF2B5EF4-FFF2-40B4-BE49-F238E27FC236}">
                <a16:creationId xmlns:a16="http://schemas.microsoft.com/office/drawing/2014/main" id="{2FDC3CFA-3F3F-5966-F5A8-A57B5F000B7C}"/>
              </a:ext>
            </a:extLst>
          </p:cNvPr>
          <p:cNvSpPr txBox="1">
            <a:spLocks/>
          </p:cNvSpPr>
          <p:nvPr/>
        </p:nvSpPr>
        <p:spPr>
          <a:xfrm>
            <a:off x="412750" y="214651"/>
            <a:ext cx="4292600" cy="56004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chemeClr val="bg1"/>
                </a:solidFill>
              </a:rPr>
              <a:t>Partner With Us</a:t>
            </a:r>
          </a:p>
        </p:txBody>
      </p:sp>
      <p:grpSp>
        <p:nvGrpSpPr>
          <p:cNvPr id="38" name="Group 37">
            <a:extLst>
              <a:ext uri="{FF2B5EF4-FFF2-40B4-BE49-F238E27FC236}">
                <a16:creationId xmlns:a16="http://schemas.microsoft.com/office/drawing/2014/main" id="{8C5921D5-5A5C-3680-C171-E68BA86698EA}"/>
              </a:ext>
            </a:extLst>
          </p:cNvPr>
          <p:cNvGrpSpPr/>
          <p:nvPr/>
        </p:nvGrpSpPr>
        <p:grpSpPr>
          <a:xfrm>
            <a:off x="560231" y="4658967"/>
            <a:ext cx="10961397" cy="3328589"/>
            <a:chOff x="592428" y="4685349"/>
            <a:chExt cx="10961397" cy="3312362"/>
          </a:xfrm>
        </p:grpSpPr>
        <p:sp>
          <p:nvSpPr>
            <p:cNvPr id="36" name="TextBox 35">
              <a:extLst>
                <a:ext uri="{FF2B5EF4-FFF2-40B4-BE49-F238E27FC236}">
                  <a16:creationId xmlns:a16="http://schemas.microsoft.com/office/drawing/2014/main" id="{3747F43A-5493-F1C5-E291-E7EBD3A04FDC}"/>
                </a:ext>
              </a:extLst>
            </p:cNvPr>
            <p:cNvSpPr txBox="1"/>
            <p:nvPr/>
          </p:nvSpPr>
          <p:spPr>
            <a:xfrm>
              <a:off x="2640169" y="4685349"/>
              <a:ext cx="6808631" cy="533672"/>
            </a:xfrm>
            <a:prstGeom prst="rect">
              <a:avLst/>
            </a:prstGeom>
            <a:noFill/>
          </p:spPr>
          <p:txBody>
            <a:bodyPr wrap="square">
              <a:spAutoFit/>
            </a:bodyPr>
            <a:lstStyle/>
            <a:p>
              <a:pPr algn="ctr">
                <a:lnSpc>
                  <a:spcPct val="130000"/>
                </a:lnSpc>
              </a:pPr>
              <a:r>
                <a:rPr lang="en-US" sz="2400">
                  <a:solidFill>
                    <a:schemeClr val="bg1"/>
                  </a:solidFill>
                </a:rPr>
                <a:t>Join us in making this event successful.</a:t>
              </a:r>
            </a:p>
          </p:txBody>
        </p:sp>
        <p:sp>
          <p:nvSpPr>
            <p:cNvPr id="37" name="TextBox 36">
              <a:extLst>
                <a:ext uri="{FF2B5EF4-FFF2-40B4-BE49-F238E27FC236}">
                  <a16:creationId xmlns:a16="http://schemas.microsoft.com/office/drawing/2014/main" id="{F9E670CA-AE86-71D8-2DC2-E246621D1A39}"/>
                </a:ext>
              </a:extLst>
            </p:cNvPr>
            <p:cNvSpPr txBox="1"/>
            <p:nvPr/>
          </p:nvSpPr>
          <p:spPr>
            <a:xfrm>
              <a:off x="592428" y="5109845"/>
              <a:ext cx="10961397" cy="2887866"/>
            </a:xfrm>
            <a:prstGeom prst="rect">
              <a:avLst/>
            </a:prstGeom>
            <a:noFill/>
          </p:spPr>
          <p:txBody>
            <a:bodyPr wrap="square" lIns="91440" tIns="45720" rIns="91440" bIns="45720" anchor="t">
              <a:spAutoFit/>
            </a:bodyPr>
            <a:lstStyle/>
            <a:p>
              <a:pPr algn="ctr">
                <a:lnSpc>
                  <a:spcPct val="130000"/>
                </a:lnSpc>
              </a:pPr>
              <a:r>
                <a:rPr lang="en-US" sz="2400" b="1" dirty="0">
                  <a:ln w="15875">
                    <a:gradFill>
                      <a:gsLst>
                        <a:gs pos="0">
                          <a:schemeClr val="accent4"/>
                        </a:gs>
                        <a:gs pos="100000">
                          <a:schemeClr val="accent4">
                            <a:alpha val="3000"/>
                          </a:schemeClr>
                        </a:gs>
                      </a:gsLst>
                      <a:lin ang="5400000" scaled="1"/>
                    </a:gradFill>
                  </a:ln>
                  <a:solidFill>
                    <a:schemeClr val="accent6"/>
                  </a:solidFill>
                  <a:effectLst>
                    <a:glow rad="558800">
                      <a:schemeClr val="accent4">
                        <a:alpha val="6000"/>
                      </a:schemeClr>
                    </a:glow>
                    <a:outerShdw blurRad="50800" dist="38100" dir="5400000" algn="t" rotWithShape="0">
                      <a:prstClr val="black">
                        <a:alpha val="40000"/>
                      </a:prstClr>
                    </a:outerShdw>
                  </a:effectLst>
                </a:rPr>
                <a:t>Contact Lady Natasha Freeman</a:t>
              </a:r>
            </a:p>
            <a:p>
              <a:pPr algn="ctr">
                <a:lnSpc>
                  <a:spcPct val="130000"/>
                </a:lnSpc>
              </a:pPr>
              <a:r>
                <a:rPr lang="en-US" sz="2400" b="1" dirty="0">
                  <a:ln w="15875">
                    <a:gradFill>
                      <a:gsLst>
                        <a:gs pos="0">
                          <a:schemeClr val="accent4"/>
                        </a:gs>
                        <a:gs pos="100000">
                          <a:schemeClr val="accent4">
                            <a:alpha val="3000"/>
                          </a:schemeClr>
                        </a:gs>
                      </a:gsLst>
                      <a:lin ang="5400000" scaled="1"/>
                    </a:gradFill>
                  </a:ln>
                  <a:solidFill>
                    <a:schemeClr val="accent6"/>
                  </a:solidFill>
                  <a:effectLst>
                    <a:glow rad="558800">
                      <a:schemeClr val="accent4">
                        <a:alpha val="6000"/>
                      </a:schemeClr>
                    </a:glow>
                    <a:outerShdw blurRad="50800" dist="38100" dir="5400000" algn="t" rotWithShape="0">
                      <a:prstClr val="black">
                        <a:alpha val="40000"/>
                      </a:prstClr>
                    </a:outerShdw>
                  </a:effectLst>
                </a:rPr>
                <a:t>wearecourageousworshipchurch@gmail.com</a:t>
              </a:r>
              <a:r>
                <a:rPr lang="en-US" sz="3200" b="1" dirty="0">
                  <a:ln w="15875">
                    <a:gradFill>
                      <a:gsLst>
                        <a:gs pos="0">
                          <a:schemeClr val="accent4"/>
                        </a:gs>
                        <a:gs pos="100000">
                          <a:schemeClr val="accent4">
                            <a:alpha val="3000"/>
                          </a:schemeClr>
                        </a:gs>
                      </a:gsLst>
                      <a:lin ang="5400000" scaled="1"/>
                    </a:gradFill>
                  </a:ln>
                  <a:solidFill>
                    <a:schemeClr val="accent6"/>
                  </a:solidFill>
                  <a:effectLst>
                    <a:glow rad="558800">
                      <a:schemeClr val="accent4">
                        <a:alpha val="6000"/>
                      </a:schemeClr>
                    </a:glow>
                    <a:outerShdw blurRad="50800" dist="38100" dir="5400000" algn="t" rotWithShape="0">
                      <a:prstClr val="black">
                        <a:alpha val="40000"/>
                      </a:prstClr>
                    </a:outerShdw>
                  </a:effectLst>
                </a:rPr>
                <a:t> </a:t>
              </a:r>
              <a:r>
                <a:rPr lang="en-US" sz="2400" b="1" dirty="0">
                  <a:ln w="15875">
                    <a:gradFill>
                      <a:gsLst>
                        <a:gs pos="0">
                          <a:schemeClr val="accent4"/>
                        </a:gs>
                        <a:gs pos="100000">
                          <a:schemeClr val="accent4">
                            <a:alpha val="3000"/>
                          </a:schemeClr>
                        </a:gs>
                      </a:gsLst>
                      <a:lin ang="5400000" scaled="1"/>
                    </a:gradFill>
                  </a:ln>
                  <a:solidFill>
                    <a:schemeClr val="accent6"/>
                  </a:solidFill>
                  <a:effectLst>
                    <a:glow rad="558800">
                      <a:schemeClr val="accent4">
                        <a:alpha val="6000"/>
                      </a:schemeClr>
                    </a:glow>
                    <a:outerShdw blurRad="50800" dist="38100" dir="5400000" algn="t" rotWithShape="0">
                      <a:prstClr val="black">
                        <a:alpha val="40000"/>
                      </a:prstClr>
                    </a:outerShdw>
                  </a:effectLst>
                </a:rPr>
                <a:t>or  (404) 680-8991</a:t>
              </a:r>
            </a:p>
            <a:p>
              <a:pPr algn="ctr">
                <a:lnSpc>
                  <a:spcPct val="130000"/>
                </a:lnSpc>
              </a:pPr>
              <a:endParaRPr lang="en-US" sz="4400" b="1" dirty="0">
                <a:ln w="15875">
                  <a:gradFill>
                    <a:gsLst>
                      <a:gs pos="0">
                        <a:schemeClr val="accent4"/>
                      </a:gs>
                      <a:gs pos="100000">
                        <a:schemeClr val="accent4">
                          <a:alpha val="3000"/>
                        </a:schemeClr>
                      </a:gs>
                    </a:gsLst>
                    <a:lin ang="5400000" scaled="1"/>
                  </a:gradFill>
                </a:ln>
                <a:solidFill>
                  <a:schemeClr val="accent6"/>
                </a:solidFill>
                <a:effectLst>
                  <a:glow rad="558800">
                    <a:schemeClr val="accent4">
                      <a:alpha val="6000"/>
                    </a:schemeClr>
                  </a:glow>
                  <a:outerShdw blurRad="50800" dist="38100" dir="5400000" algn="t" rotWithShape="0">
                    <a:prstClr val="black">
                      <a:alpha val="40000"/>
                    </a:prstClr>
                  </a:outerShdw>
                </a:effectLst>
              </a:endParaRPr>
            </a:p>
            <a:p>
              <a:pPr algn="ctr">
                <a:lnSpc>
                  <a:spcPct val="130000"/>
                </a:lnSpc>
              </a:pPr>
              <a:endParaRPr lang="en-US" sz="4400" b="1" dirty="0">
                <a:ln w="15875">
                  <a:gradFill>
                    <a:gsLst>
                      <a:gs pos="0">
                        <a:srgbClr val="FFD696"/>
                      </a:gs>
                      <a:gs pos="100000">
                        <a:srgbClr val="FFD696">
                          <a:alpha val="3000"/>
                        </a:srgbClr>
                      </a:gs>
                    </a:gsLst>
                    <a:lin ang="5400000" scaled="1"/>
                  </a:gradFill>
                </a:ln>
                <a:gradFill flip="none" rotWithShape="1">
                  <a:gsLst>
                    <a:gs pos="0">
                      <a:srgbClr val="D63257"/>
                    </a:gs>
                    <a:gs pos="51000">
                      <a:srgbClr val="FF678D"/>
                    </a:gs>
                    <a:gs pos="100000">
                      <a:srgbClr val="D63257"/>
                    </a:gs>
                  </a:gsLst>
                  <a:lin ang="5400000" scaled="1"/>
                  <a:tileRect/>
                </a:gradFill>
                <a:effectLst>
                  <a:glow rad="558800">
                    <a:srgbClr val="FFD696">
                      <a:alpha val="6000"/>
                    </a:srgbClr>
                  </a:glow>
                  <a:outerShdw blurRad="50800" dist="38100" dir="5400000" algn="t" rotWithShape="0">
                    <a:prstClr val="black">
                      <a:alpha val="40000"/>
                    </a:prstClr>
                  </a:outerShdw>
                </a:effectLst>
              </a:endParaRPr>
            </a:p>
          </p:txBody>
        </p:sp>
      </p:grpSp>
      <p:sp>
        <p:nvSpPr>
          <p:cNvPr id="2" name="TextBox 1">
            <a:extLst>
              <a:ext uri="{FF2B5EF4-FFF2-40B4-BE49-F238E27FC236}">
                <a16:creationId xmlns:a16="http://schemas.microsoft.com/office/drawing/2014/main" id="{2EF8D91B-8945-A588-706B-C7CEDD49C904}"/>
              </a:ext>
            </a:extLst>
          </p:cNvPr>
          <p:cNvSpPr txBox="1"/>
          <p:nvPr/>
        </p:nvSpPr>
        <p:spPr>
          <a:xfrm>
            <a:off x="3455831" y="6543048"/>
            <a:ext cx="6808631" cy="257827"/>
          </a:xfrm>
          <a:prstGeom prst="rect">
            <a:avLst/>
          </a:prstGeom>
          <a:noFill/>
        </p:spPr>
        <p:txBody>
          <a:bodyPr wrap="square">
            <a:spAutoFit/>
          </a:bodyPr>
          <a:lstStyle/>
          <a:p>
            <a:pPr algn="ctr">
              <a:lnSpc>
                <a:spcPct val="130000"/>
              </a:lnSpc>
            </a:pPr>
            <a:r>
              <a:rPr lang="en-US" sz="900">
                <a:solidFill>
                  <a:schemeClr val="bg1"/>
                </a:solidFill>
              </a:rPr>
              <a:t>@2026 God, I Say Yes.  All rights reserved.</a:t>
            </a:r>
          </a:p>
        </p:txBody>
      </p:sp>
    </p:spTree>
    <p:extLst>
      <p:ext uri="{BB962C8B-B14F-4D97-AF65-F5344CB8AC3E}">
        <p14:creationId xmlns:p14="http://schemas.microsoft.com/office/powerpoint/2010/main" val="19519967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F1F7AF-3BBC-90E4-EA48-DB1C0F69E82F}"/>
            </a:ext>
          </a:extLst>
        </p:cNvPr>
        <p:cNvGrpSpPr/>
        <p:nvPr/>
      </p:nvGrpSpPr>
      <p:grpSpPr>
        <a:xfrm>
          <a:off x="0" y="0"/>
          <a:ext cx="0" cy="0"/>
          <a:chOff x="0" y="0"/>
          <a:chExt cx="0" cy="0"/>
        </a:xfrm>
      </p:grpSpPr>
      <p:pic>
        <p:nvPicPr>
          <p:cNvPr id="9" name="Picture Placeholder 7">
            <a:extLst>
              <a:ext uri="{FF2B5EF4-FFF2-40B4-BE49-F238E27FC236}">
                <a16:creationId xmlns:a16="http://schemas.microsoft.com/office/drawing/2014/main" id="{E467F750-D390-6CA7-EEB1-EEC58F7FF9F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30463" r="30463"/>
          <a:stretch>
            <a:fillRect/>
          </a:stretch>
        </p:blipFill>
        <p:spPr>
          <a:xfrm>
            <a:off x="8104299" y="-114002"/>
            <a:ext cx="4019550" cy="6858000"/>
          </a:xfrm>
          <a:prstGeom prst="rect">
            <a:avLst/>
          </a:prstGeom>
        </p:spPr>
      </p:pic>
      <p:grpSp>
        <p:nvGrpSpPr>
          <p:cNvPr id="40" name="Group 39">
            <a:extLst>
              <a:ext uri="{FF2B5EF4-FFF2-40B4-BE49-F238E27FC236}">
                <a16:creationId xmlns:a16="http://schemas.microsoft.com/office/drawing/2014/main" id="{65C448FB-BC3C-2C7D-425B-E176E22045AC}"/>
              </a:ext>
            </a:extLst>
          </p:cNvPr>
          <p:cNvGrpSpPr/>
          <p:nvPr/>
        </p:nvGrpSpPr>
        <p:grpSpPr>
          <a:xfrm>
            <a:off x="57955" y="94579"/>
            <a:ext cx="8114495" cy="6599164"/>
            <a:chOff x="819150" y="937570"/>
            <a:chExt cx="11338891" cy="6014766"/>
          </a:xfrm>
        </p:grpSpPr>
        <p:grpSp>
          <p:nvGrpSpPr>
            <p:cNvPr id="23" name="Group 22">
              <a:extLst>
                <a:ext uri="{FF2B5EF4-FFF2-40B4-BE49-F238E27FC236}">
                  <a16:creationId xmlns:a16="http://schemas.microsoft.com/office/drawing/2014/main" id="{04CFBD59-7978-E74C-EA9E-A443F6E0F28D}"/>
                </a:ext>
              </a:extLst>
            </p:cNvPr>
            <p:cNvGrpSpPr/>
            <p:nvPr/>
          </p:nvGrpSpPr>
          <p:grpSpPr>
            <a:xfrm>
              <a:off x="819150" y="937570"/>
              <a:ext cx="11338891" cy="6014766"/>
              <a:chOff x="838200" y="899447"/>
              <a:chExt cx="11338891" cy="6014766"/>
            </a:xfrm>
          </p:grpSpPr>
          <p:sp>
            <p:nvSpPr>
              <p:cNvPr id="5" name="TextBox 4">
                <a:extLst>
                  <a:ext uri="{FF2B5EF4-FFF2-40B4-BE49-F238E27FC236}">
                    <a16:creationId xmlns:a16="http://schemas.microsoft.com/office/drawing/2014/main" id="{9B2DAD1E-A2FF-BF37-DBBF-39BA8B7A5019}"/>
                  </a:ext>
                </a:extLst>
              </p:cNvPr>
              <p:cNvSpPr txBox="1"/>
              <p:nvPr/>
            </p:nvSpPr>
            <p:spPr>
              <a:xfrm>
                <a:off x="2221499" y="899447"/>
                <a:ext cx="9132302" cy="313034"/>
              </a:xfrm>
              <a:prstGeom prst="rect">
                <a:avLst/>
              </a:prstGeom>
              <a:noFill/>
            </p:spPr>
            <p:txBody>
              <a:bodyPr wrap="square">
                <a:spAutoFit/>
              </a:bodyPr>
              <a:lstStyle/>
              <a:p>
                <a:pPr marL="0" indent="0">
                  <a:lnSpc>
                    <a:spcPct val="130000"/>
                  </a:lnSpc>
                  <a:buFont typeface="Arial" panose="020B0604020202020204" pitchFamily="34" charset="0"/>
                  <a:buNone/>
                </a:pPr>
                <a:endParaRPr lang="en-US" sz="1200">
                  <a:solidFill>
                    <a:schemeClr val="tx1">
                      <a:lumMod val="75000"/>
                      <a:lumOff val="25000"/>
                    </a:schemeClr>
                  </a:solidFill>
                </a:endParaRPr>
              </a:p>
            </p:txBody>
          </p:sp>
          <p:sp>
            <p:nvSpPr>
              <p:cNvPr id="6" name="TextBox 5">
                <a:extLst>
                  <a:ext uri="{FF2B5EF4-FFF2-40B4-BE49-F238E27FC236}">
                    <a16:creationId xmlns:a16="http://schemas.microsoft.com/office/drawing/2014/main" id="{A8F7F6BF-4BF9-D6A6-2F48-D5051D13C9DD}"/>
                  </a:ext>
                </a:extLst>
              </p:cNvPr>
              <p:cNvSpPr txBox="1"/>
              <p:nvPr/>
            </p:nvSpPr>
            <p:spPr>
              <a:xfrm>
                <a:off x="925501" y="3076168"/>
                <a:ext cx="10428299" cy="313034"/>
              </a:xfrm>
              <a:prstGeom prst="rect">
                <a:avLst/>
              </a:prstGeom>
              <a:noFill/>
            </p:spPr>
            <p:txBody>
              <a:bodyPr wrap="square">
                <a:spAutoFit/>
              </a:bodyPr>
              <a:lstStyle/>
              <a:p>
                <a:pPr marL="0" indent="0">
                  <a:lnSpc>
                    <a:spcPct val="130000"/>
                  </a:lnSpc>
                  <a:buFont typeface="Arial" panose="020B0604020202020204" pitchFamily="34" charset="0"/>
                  <a:buNone/>
                </a:pPr>
                <a:endParaRPr lang="en-US" sz="1200">
                  <a:solidFill>
                    <a:schemeClr val="bg1"/>
                  </a:solidFill>
                  <a:highlight>
                    <a:srgbClr val="FD688D"/>
                  </a:highlight>
                </a:endParaRPr>
              </a:p>
            </p:txBody>
          </p:sp>
          <p:sp>
            <p:nvSpPr>
              <p:cNvPr id="7" name="TextBox 6">
                <a:extLst>
                  <a:ext uri="{FF2B5EF4-FFF2-40B4-BE49-F238E27FC236}">
                    <a16:creationId xmlns:a16="http://schemas.microsoft.com/office/drawing/2014/main" id="{B5C9BD52-52F2-B435-DA7B-D530318F0BB4}"/>
                  </a:ext>
                </a:extLst>
              </p:cNvPr>
              <p:cNvSpPr txBox="1"/>
              <p:nvPr/>
            </p:nvSpPr>
            <p:spPr>
              <a:xfrm>
                <a:off x="925501" y="3719920"/>
                <a:ext cx="10428299" cy="313034"/>
              </a:xfrm>
              <a:prstGeom prst="rect">
                <a:avLst/>
              </a:prstGeom>
              <a:noFill/>
            </p:spPr>
            <p:txBody>
              <a:bodyPr wrap="square">
                <a:spAutoFit/>
              </a:bodyPr>
              <a:lstStyle/>
              <a:p>
                <a:pPr marL="0" indent="0">
                  <a:lnSpc>
                    <a:spcPct val="130000"/>
                  </a:lnSpc>
                  <a:buFont typeface="Arial" panose="020B0604020202020204" pitchFamily="34" charset="0"/>
                  <a:buNone/>
                </a:pPr>
                <a:endParaRPr lang="en-US" sz="1200">
                  <a:solidFill>
                    <a:schemeClr val="tx1">
                      <a:lumMod val="75000"/>
                      <a:lumOff val="25000"/>
                    </a:schemeClr>
                  </a:solidFill>
                </a:endParaRPr>
              </a:p>
            </p:txBody>
          </p:sp>
          <p:sp>
            <p:nvSpPr>
              <p:cNvPr id="14" name="TextBox 13">
                <a:extLst>
                  <a:ext uri="{FF2B5EF4-FFF2-40B4-BE49-F238E27FC236}">
                    <a16:creationId xmlns:a16="http://schemas.microsoft.com/office/drawing/2014/main" id="{7284D885-3D2D-BB63-A402-5FF884EC944A}"/>
                  </a:ext>
                </a:extLst>
              </p:cNvPr>
              <p:cNvSpPr txBox="1"/>
              <p:nvPr/>
            </p:nvSpPr>
            <p:spPr>
              <a:xfrm>
                <a:off x="838200" y="4075888"/>
                <a:ext cx="5631019" cy="312137"/>
              </a:xfrm>
              <a:prstGeom prst="rect">
                <a:avLst/>
              </a:prstGeom>
              <a:noFill/>
            </p:spPr>
            <p:txBody>
              <a:bodyPr wrap="square">
                <a:spAutoFit/>
              </a:bodyPr>
              <a:lstStyle/>
              <a:p>
                <a:pPr marL="0" indent="0">
                  <a:lnSpc>
                    <a:spcPct val="130000"/>
                  </a:lnSpc>
                  <a:buFont typeface="Arial" panose="020B0604020202020204" pitchFamily="34" charset="0"/>
                  <a:buNone/>
                </a:pPr>
                <a:endParaRPr lang="en-US" sz="1200">
                  <a:solidFill>
                    <a:schemeClr val="tx1">
                      <a:lumMod val="75000"/>
                      <a:lumOff val="25000"/>
                    </a:schemeClr>
                  </a:solidFill>
                </a:endParaRPr>
              </a:p>
            </p:txBody>
          </p:sp>
          <p:sp>
            <p:nvSpPr>
              <p:cNvPr id="16" name="TextBox 15">
                <a:extLst>
                  <a:ext uri="{FF2B5EF4-FFF2-40B4-BE49-F238E27FC236}">
                    <a16:creationId xmlns:a16="http://schemas.microsoft.com/office/drawing/2014/main" id="{AEDA1C06-27F8-2E30-4A57-3AFD02192B0F}"/>
                  </a:ext>
                </a:extLst>
              </p:cNvPr>
              <p:cNvSpPr txBox="1"/>
              <p:nvPr/>
            </p:nvSpPr>
            <p:spPr>
              <a:xfrm>
                <a:off x="838202" y="4541915"/>
                <a:ext cx="10308936" cy="313034"/>
              </a:xfrm>
              <a:prstGeom prst="rect">
                <a:avLst/>
              </a:prstGeom>
              <a:noFill/>
            </p:spPr>
            <p:txBody>
              <a:bodyPr wrap="square">
                <a:spAutoFit/>
              </a:bodyPr>
              <a:lstStyle/>
              <a:p>
                <a:pPr marL="0" indent="0">
                  <a:lnSpc>
                    <a:spcPct val="130000"/>
                  </a:lnSpc>
                  <a:buFont typeface="Arial" panose="020B0604020202020204" pitchFamily="34" charset="0"/>
                  <a:buNone/>
                </a:pPr>
                <a:endParaRPr lang="en-US" sz="1200">
                  <a:solidFill>
                    <a:schemeClr val="tx1">
                      <a:lumMod val="75000"/>
                      <a:lumOff val="25000"/>
                    </a:schemeClr>
                  </a:solidFill>
                </a:endParaRPr>
              </a:p>
            </p:txBody>
          </p:sp>
          <p:sp>
            <p:nvSpPr>
              <p:cNvPr id="3" name="TextBox 2">
                <a:extLst>
                  <a:ext uri="{FF2B5EF4-FFF2-40B4-BE49-F238E27FC236}">
                    <a16:creationId xmlns:a16="http://schemas.microsoft.com/office/drawing/2014/main" id="{9DE4C2D9-1DA2-5AB7-3B8B-96E66630E5AC}"/>
                  </a:ext>
                </a:extLst>
              </p:cNvPr>
              <p:cNvSpPr txBox="1"/>
              <p:nvPr/>
            </p:nvSpPr>
            <p:spPr>
              <a:xfrm>
                <a:off x="1080927" y="1001649"/>
                <a:ext cx="11096164" cy="5912564"/>
              </a:xfrm>
              <a:prstGeom prst="rect">
                <a:avLst/>
              </a:prstGeom>
              <a:noFill/>
            </p:spPr>
            <p:txBody>
              <a:bodyPr wrap="square">
                <a:spAutoFit/>
              </a:bodyPr>
              <a:lstStyle/>
              <a:p>
                <a:pPr marL="0" indent="0">
                  <a:lnSpc>
                    <a:spcPct val="130000"/>
                  </a:lnSpc>
                  <a:buFont typeface="Arial" panose="020B0604020202020204" pitchFamily="34" charset="0"/>
                  <a:buNone/>
                </a:pPr>
                <a:r>
                  <a:rPr lang="en-US" sz="1200" dirty="0">
                    <a:solidFill>
                      <a:schemeClr val="tx1">
                        <a:lumMod val="75000"/>
                        <a:lumOff val="25000"/>
                      </a:schemeClr>
                    </a:solidFill>
                  </a:rPr>
                  <a:t>Dear Family and Friends,</a:t>
                </a:r>
              </a:p>
              <a:p>
                <a:pPr marL="0" indent="0">
                  <a:lnSpc>
                    <a:spcPct val="130000"/>
                  </a:lnSpc>
                  <a:buFont typeface="Arial" panose="020B0604020202020204" pitchFamily="34" charset="0"/>
                  <a:buNone/>
                </a:pPr>
                <a:endParaRPr lang="en-US" sz="1200" dirty="0">
                  <a:solidFill>
                    <a:schemeClr val="tx1">
                      <a:lumMod val="75000"/>
                      <a:lumOff val="25000"/>
                    </a:schemeClr>
                  </a:solidFill>
                </a:endParaRPr>
              </a:p>
              <a:p>
                <a:r>
                  <a:rPr lang="en-US" sz="1200" dirty="0"/>
                  <a:t>The Courageous Worship Church Women’s Ministry is a 501(c)(3) nonprofit organization committed to empowering women and strengthening communities through impactful outreach, leadership development, and purposeful engagement. Serving more than 100 individuals, the ministry creates meaningful opportunities that inspire growth, connection, and lasting transformation.</a:t>
                </a:r>
              </a:p>
              <a:p>
                <a:endParaRPr lang="en-US" sz="1200" dirty="0"/>
              </a:p>
              <a:p>
                <a:r>
                  <a:rPr lang="en-US" sz="1200" dirty="0"/>
                  <a:t>Guided by a vision to create measurable impact, the ministry actively partners with organizations and sponsors who share a commitment to uplifting communities and investing in lasting change. Proceeds from this initiative will support a scholarship foundation established in honor of Eboni, whose life and legacy continue to inspire. Her journey with lupus fuels a deeper purpose: to raise awareness and create opportunities for others to thrive.</a:t>
                </a:r>
              </a:p>
              <a:p>
                <a:endParaRPr lang="en-US" sz="1200" dirty="0"/>
              </a:p>
              <a:p>
                <a:r>
                  <a:rPr lang="en-US" sz="1200" dirty="0"/>
                  <a:t>Through faith, service, and intentional outreach, the Courageous Worship Church Women’s Ministry extends its impact beyond the church, building pathways for education, empowerment, and generational change.</a:t>
                </a:r>
              </a:p>
              <a:p>
                <a:endParaRPr lang="en-US" sz="1200" dirty="0"/>
              </a:p>
              <a:p>
                <a:r>
                  <a:rPr lang="en-US" sz="1200" dirty="0"/>
                  <a:t>We are honored to invite you to support and sponsor the </a:t>
                </a:r>
                <a:r>
                  <a:rPr lang="en-US" sz="1200" b="1" dirty="0"/>
                  <a:t>8th Annual Courageous Worship Church Women’s Ministry Brunch</a:t>
                </a:r>
                <a:r>
                  <a:rPr lang="en-US" sz="1200" dirty="0"/>
                  <a:t>, themed </a:t>
                </a:r>
                <a:r>
                  <a:rPr lang="en-US" sz="1200" i="1" dirty="0"/>
                  <a:t>“God, I Say Yes.”</a:t>
                </a:r>
                <a:r>
                  <a:rPr lang="en-US" sz="1200" dirty="0"/>
                  <a:t> This signature event brings together women, leaders, and community partners for a powerful experience of inspiration, connection, and purpose.</a:t>
                </a:r>
              </a:p>
              <a:p>
                <a:endParaRPr lang="en-US" sz="1200" dirty="0"/>
              </a:p>
              <a:p>
                <a:r>
                  <a:rPr lang="en-US" sz="1200" b="1" dirty="0"/>
                  <a:t>As a sponsor, you will gain meaningful visibility while aligning your brand with a mission-driven initiative that directly impacts lives, strengthens communities, and creates lasting change. This is an opportunity to connect with an engaged audience and demonstrate your commitment to purpose and community leadership.</a:t>
                </a:r>
              </a:p>
              <a:p>
                <a:endParaRPr lang="en-US" sz="1200" dirty="0"/>
              </a:p>
              <a:p>
                <a:r>
                  <a:rPr lang="en-US" sz="1200" dirty="0"/>
                  <a:t>The event will be held at Courageous Worship Church, 6865 Factory Shoals Road, Austell, Georgia 30168, on October 3, 2026, from 10:30 AM to 12:30 PM.</a:t>
                </a:r>
              </a:p>
              <a:p>
                <a:endParaRPr lang="en-US" sz="1200" dirty="0"/>
              </a:p>
              <a:p>
                <a:r>
                  <a:rPr lang="en-US" sz="1200" dirty="0"/>
                  <a:t>For sponsorship opportunities or to create a customized partnership, please contact Lady Natasha Freeman at wearecourageousworshipchurch@gmail.com or 404.680.8991.</a:t>
                </a:r>
              </a:p>
              <a:p>
                <a:endParaRPr lang="en-US" sz="1200" dirty="0"/>
              </a:p>
              <a:p>
                <a:r>
                  <a:rPr lang="en-US" sz="1200" dirty="0"/>
                  <a:t>With sincere gratitude,</a:t>
                </a:r>
                <a:br>
                  <a:rPr lang="en-US" sz="1200" dirty="0"/>
                </a:br>
                <a:r>
                  <a:rPr lang="en-US" sz="1000" dirty="0">
                    <a:latin typeface="Lucida Handwriting" panose="03010101010101010101" pitchFamily="66" charset="0"/>
                    <a:cs typeface="Dreaming Outloud Pro" panose="020F0502020204030204" pitchFamily="66" charset="0"/>
                  </a:rPr>
                  <a:t>Alvin J. Freeman and Natasha R. Freeman</a:t>
                </a:r>
              </a:p>
              <a:p>
                <a:r>
                  <a:rPr lang="en-US" sz="1200" dirty="0"/>
                  <a:t>Alvin J. Freeman and Natasha R. Freeman</a:t>
                </a:r>
                <a:br>
                  <a:rPr lang="en-US" sz="1200" dirty="0"/>
                </a:br>
                <a:r>
                  <a:rPr lang="en-US" sz="1200" dirty="0"/>
                  <a:t>Lead Pastor and Lady Freeman</a:t>
                </a:r>
              </a:p>
              <a:p>
                <a:pPr marL="0" indent="0">
                  <a:lnSpc>
                    <a:spcPct val="130000"/>
                  </a:lnSpc>
                  <a:buFont typeface="Arial" panose="020B0604020202020204" pitchFamily="34" charset="0"/>
                  <a:buNone/>
                </a:pPr>
                <a:r>
                  <a:rPr lang="en-US" sz="1200" dirty="0">
                    <a:solidFill>
                      <a:schemeClr val="tx1">
                        <a:lumMod val="75000"/>
                        <a:lumOff val="25000"/>
                      </a:schemeClr>
                    </a:solidFill>
                    <a:latin typeface="+mj-lt"/>
                  </a:rPr>
                  <a:t>www.wearecourageousworshipchurch.org</a:t>
                </a:r>
              </a:p>
            </p:txBody>
          </p:sp>
        </p:grpSp>
        <p:sp>
          <p:nvSpPr>
            <p:cNvPr id="21" name="TextBox 20">
              <a:extLst>
                <a:ext uri="{FF2B5EF4-FFF2-40B4-BE49-F238E27FC236}">
                  <a16:creationId xmlns:a16="http://schemas.microsoft.com/office/drawing/2014/main" id="{30C1529D-0390-F120-3748-F9986C20347D}"/>
                </a:ext>
              </a:extLst>
            </p:cNvPr>
            <p:cNvSpPr txBox="1"/>
            <p:nvPr/>
          </p:nvSpPr>
          <p:spPr>
            <a:xfrm>
              <a:off x="819150" y="5740120"/>
              <a:ext cx="7897950" cy="313034"/>
            </a:xfrm>
            <a:prstGeom prst="rect">
              <a:avLst/>
            </a:prstGeom>
            <a:noFill/>
          </p:spPr>
          <p:txBody>
            <a:bodyPr wrap="square">
              <a:spAutoFit/>
            </a:bodyPr>
            <a:lstStyle/>
            <a:p>
              <a:pPr>
                <a:lnSpc>
                  <a:spcPct val="130000"/>
                </a:lnSpc>
              </a:pPr>
              <a:endParaRPr lang="en-US" sz="1200" i="1" dirty="0">
                <a:solidFill>
                  <a:schemeClr val="bg1">
                    <a:lumMod val="50000"/>
                  </a:schemeClr>
                </a:solidFill>
              </a:endParaRPr>
            </a:p>
          </p:txBody>
        </p:sp>
      </p:grpSp>
      <p:grpSp>
        <p:nvGrpSpPr>
          <p:cNvPr id="32" name="Group 31">
            <a:extLst>
              <a:ext uri="{FF2B5EF4-FFF2-40B4-BE49-F238E27FC236}">
                <a16:creationId xmlns:a16="http://schemas.microsoft.com/office/drawing/2014/main" id="{4B9116DD-54C2-E9A0-8457-C858CA201E55}"/>
              </a:ext>
            </a:extLst>
          </p:cNvPr>
          <p:cNvGrpSpPr/>
          <p:nvPr/>
        </p:nvGrpSpPr>
        <p:grpSpPr>
          <a:xfrm>
            <a:off x="9180817" y="1593472"/>
            <a:ext cx="2079937" cy="3671056"/>
            <a:chOff x="8908330" y="1983601"/>
            <a:chExt cx="2762056" cy="3615921"/>
          </a:xfrm>
        </p:grpSpPr>
        <p:grpSp>
          <p:nvGrpSpPr>
            <p:cNvPr id="22" name="Group 21">
              <a:extLst>
                <a:ext uri="{FF2B5EF4-FFF2-40B4-BE49-F238E27FC236}">
                  <a16:creationId xmlns:a16="http://schemas.microsoft.com/office/drawing/2014/main" id="{1DFC018C-C147-138F-4C4B-BA1A221BC805}"/>
                </a:ext>
              </a:extLst>
            </p:cNvPr>
            <p:cNvGrpSpPr/>
            <p:nvPr/>
          </p:nvGrpSpPr>
          <p:grpSpPr>
            <a:xfrm>
              <a:off x="8908330" y="1983601"/>
              <a:ext cx="2762056" cy="3615921"/>
              <a:chOff x="8908330" y="1651762"/>
              <a:chExt cx="2762055" cy="3615921"/>
            </a:xfrm>
          </p:grpSpPr>
          <p:sp>
            <p:nvSpPr>
              <p:cNvPr id="19" name="Rectangle 18">
                <a:extLst>
                  <a:ext uri="{FF2B5EF4-FFF2-40B4-BE49-F238E27FC236}">
                    <a16:creationId xmlns:a16="http://schemas.microsoft.com/office/drawing/2014/main" id="{739E332B-C9F8-6F8E-5A35-A6DD613E1D32}"/>
                  </a:ext>
                </a:extLst>
              </p:cNvPr>
              <p:cNvSpPr/>
              <p:nvPr/>
            </p:nvSpPr>
            <p:spPr>
              <a:xfrm>
                <a:off x="8908330" y="1651762"/>
                <a:ext cx="2762055" cy="2570302"/>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9E22412-FFA8-9F46-2EC2-0865E0ED672E}"/>
                  </a:ext>
                </a:extLst>
              </p:cNvPr>
              <p:cNvSpPr/>
              <p:nvPr/>
            </p:nvSpPr>
            <p:spPr>
              <a:xfrm>
                <a:off x="8908330" y="4140558"/>
                <a:ext cx="2762054" cy="11271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TextBox 23">
              <a:extLst>
                <a:ext uri="{FF2B5EF4-FFF2-40B4-BE49-F238E27FC236}">
                  <a16:creationId xmlns:a16="http://schemas.microsoft.com/office/drawing/2014/main" id="{DDB1E36F-E60B-1418-F629-8DC1A2F2C69C}"/>
                </a:ext>
              </a:extLst>
            </p:cNvPr>
            <p:cNvSpPr txBox="1"/>
            <p:nvPr/>
          </p:nvSpPr>
          <p:spPr>
            <a:xfrm>
              <a:off x="9199217" y="4730111"/>
              <a:ext cx="2180282" cy="693203"/>
            </a:xfrm>
            <a:prstGeom prst="rect">
              <a:avLst/>
            </a:prstGeom>
            <a:noFill/>
          </p:spPr>
          <p:txBody>
            <a:bodyPr wrap="square">
              <a:spAutoFit/>
            </a:bodyPr>
            <a:lstStyle/>
            <a:p>
              <a:pPr algn="ctr">
                <a:lnSpc>
                  <a:spcPct val="130000"/>
                </a:lnSpc>
              </a:pPr>
              <a:r>
                <a:rPr lang="en-US" sz="1050" b="1"/>
                <a:t>Alvin J. Freeman and Natasha R. Freeman</a:t>
              </a:r>
            </a:p>
            <a:p>
              <a:pPr algn="ctr">
                <a:lnSpc>
                  <a:spcPct val="130000"/>
                </a:lnSpc>
              </a:pPr>
              <a:r>
                <a:rPr lang="en-US" sz="1000" i="1">
                  <a:solidFill>
                    <a:schemeClr val="bg1">
                      <a:lumMod val="50000"/>
                    </a:schemeClr>
                  </a:solidFill>
                </a:rPr>
                <a:t>Lead Pastor and Lady Freeman</a:t>
              </a:r>
            </a:p>
          </p:txBody>
        </p:sp>
      </p:grpSp>
      <p:sp>
        <p:nvSpPr>
          <p:cNvPr id="10" name="任意形状 529">
            <a:extLst>
              <a:ext uri="{FF2B5EF4-FFF2-40B4-BE49-F238E27FC236}">
                <a16:creationId xmlns:a16="http://schemas.microsoft.com/office/drawing/2014/main" id="{6781EE7A-2F37-8C31-3BCE-DFC02E0C3E3E}"/>
              </a:ext>
            </a:extLst>
          </p:cNvPr>
          <p:cNvSpPr/>
          <p:nvPr/>
        </p:nvSpPr>
        <p:spPr>
          <a:xfrm>
            <a:off x="9555746" y="1971181"/>
            <a:ext cx="1341640" cy="176090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17055"/>
                  <a:pt x="4835" y="13371"/>
                  <a:pt x="10800" y="13371"/>
                </a:cubicBezTo>
                <a:cubicBezTo>
                  <a:pt x="16765" y="13371"/>
                  <a:pt x="21600" y="17055"/>
                  <a:pt x="21600" y="21600"/>
                </a:cubicBezTo>
                <a:lnTo>
                  <a:pt x="18900" y="21600"/>
                </a:lnTo>
                <a:cubicBezTo>
                  <a:pt x="18900" y="18192"/>
                  <a:pt x="15273" y="15429"/>
                  <a:pt x="10800" y="15429"/>
                </a:cubicBezTo>
                <a:cubicBezTo>
                  <a:pt x="6327" y="15429"/>
                  <a:pt x="2700" y="18192"/>
                  <a:pt x="2700" y="21600"/>
                </a:cubicBezTo>
                <a:lnTo>
                  <a:pt x="0" y="21600"/>
                </a:lnTo>
                <a:close/>
                <a:moveTo>
                  <a:pt x="10800" y="12343"/>
                </a:moveTo>
                <a:cubicBezTo>
                  <a:pt x="6325" y="12343"/>
                  <a:pt x="2700" y="9581"/>
                  <a:pt x="2700" y="6171"/>
                </a:cubicBezTo>
                <a:cubicBezTo>
                  <a:pt x="2700" y="2762"/>
                  <a:pt x="6325" y="0"/>
                  <a:pt x="10800" y="0"/>
                </a:cubicBezTo>
                <a:cubicBezTo>
                  <a:pt x="15275" y="0"/>
                  <a:pt x="18900" y="2762"/>
                  <a:pt x="18900" y="6171"/>
                </a:cubicBezTo>
                <a:cubicBezTo>
                  <a:pt x="18900" y="9581"/>
                  <a:pt x="15275" y="12343"/>
                  <a:pt x="10800" y="12343"/>
                </a:cubicBezTo>
                <a:close/>
                <a:moveTo>
                  <a:pt x="10800" y="10286"/>
                </a:moveTo>
                <a:cubicBezTo>
                  <a:pt x="13783" y="10286"/>
                  <a:pt x="16200" y="8445"/>
                  <a:pt x="16200" y="6171"/>
                </a:cubicBezTo>
                <a:cubicBezTo>
                  <a:pt x="16200" y="3898"/>
                  <a:pt x="13783" y="2057"/>
                  <a:pt x="10800" y="2057"/>
                </a:cubicBezTo>
                <a:cubicBezTo>
                  <a:pt x="7817" y="2057"/>
                  <a:pt x="5400" y="3898"/>
                  <a:pt x="5400" y="6171"/>
                </a:cubicBezTo>
                <a:cubicBezTo>
                  <a:pt x="5400" y="8445"/>
                  <a:pt x="7817" y="10286"/>
                  <a:pt x="10800" y="10286"/>
                </a:cubicBezTo>
                <a:close/>
              </a:path>
            </a:pathLst>
          </a:custGeom>
          <a:solidFill>
            <a:schemeClr val="bg1">
              <a:lumMod val="85000"/>
            </a:schemeClr>
          </a:solidFill>
          <a:ln w="12700" cap="flat">
            <a:noFill/>
            <a:miter lim="400000"/>
          </a:ln>
          <a:effectLst/>
        </p:spPr>
        <p:txBody>
          <a:bodyPr wrap="square" lIns="45719" tIns="45719" rIns="45719" bIns="45719" numCol="1" anchor="ctr">
            <a:noAutofit/>
          </a:bodyPr>
          <a:lstStyle/>
          <a:p>
            <a:endParaRPr/>
          </a:p>
        </p:txBody>
      </p:sp>
      <p:sp>
        <p:nvSpPr>
          <p:cNvPr id="12" name="TextBox 11">
            <a:extLst>
              <a:ext uri="{FF2B5EF4-FFF2-40B4-BE49-F238E27FC236}">
                <a16:creationId xmlns:a16="http://schemas.microsoft.com/office/drawing/2014/main" id="{02FAAAAA-D939-A49A-976B-BA7B00031BE0}"/>
              </a:ext>
            </a:extLst>
          </p:cNvPr>
          <p:cNvSpPr txBox="1"/>
          <p:nvPr/>
        </p:nvSpPr>
        <p:spPr>
          <a:xfrm>
            <a:off x="11554152" y="6416759"/>
            <a:ext cx="491798" cy="253916"/>
          </a:xfrm>
          <a:prstGeom prst="rect">
            <a:avLst/>
          </a:prstGeom>
          <a:noFill/>
        </p:spPr>
        <p:txBody>
          <a:bodyPr wrap="square" rtlCol="0" anchor="ctr">
            <a:spAutoFit/>
          </a:bodyPr>
          <a:lstStyle/>
          <a:p>
            <a:pPr algn="ctr"/>
            <a:fld id="{B0470053-9311-46D2-B5FD-BCD99742C132}" type="slidenum">
              <a:rPr lang="en-US" sz="1050" b="0" kern="1200" smtClean="0">
                <a:solidFill>
                  <a:schemeClr val="bg1"/>
                </a:solidFill>
                <a:latin typeface="+mj-lt"/>
                <a:ea typeface="+mn-ea"/>
                <a:cs typeface="+mn-cs"/>
              </a:rPr>
              <a:pPr algn="ctr"/>
              <a:t>2</a:t>
            </a:fld>
            <a:endParaRPr lang="en-GB" sz="1050" b="0" kern="1200">
              <a:solidFill>
                <a:schemeClr val="bg1"/>
              </a:solidFill>
              <a:latin typeface="+mj-lt"/>
              <a:ea typeface="+mn-ea"/>
              <a:cs typeface="+mn-cs"/>
            </a:endParaRPr>
          </a:p>
        </p:txBody>
      </p:sp>
      <p:pic>
        <p:nvPicPr>
          <p:cNvPr id="4" name="Picture 3" descr="A man in a gray suit and woman in a red dress stand outdoors on a green lawn under a cloudy sky.&#10;&#10;AI-generated content may be incorrect.">
            <a:extLst>
              <a:ext uri="{FF2B5EF4-FFF2-40B4-BE49-F238E27FC236}">
                <a16:creationId xmlns:a16="http://schemas.microsoft.com/office/drawing/2014/main" id="{190C1231-D4F1-F34A-A2C3-1DB44F4A9AD9}"/>
              </a:ext>
            </a:extLst>
          </p:cNvPr>
          <p:cNvPicPr>
            <a:picLocks noChangeAspect="1"/>
          </p:cNvPicPr>
          <p:nvPr/>
        </p:nvPicPr>
        <p:blipFill>
          <a:blip r:embed="rId3"/>
          <a:stretch>
            <a:fillRect/>
          </a:stretch>
        </p:blipFill>
        <p:spPr>
          <a:xfrm>
            <a:off x="9194796" y="1593472"/>
            <a:ext cx="2079937" cy="2526745"/>
          </a:xfrm>
          <a:prstGeom prst="rect">
            <a:avLst/>
          </a:prstGeom>
        </p:spPr>
      </p:pic>
    </p:spTree>
    <p:extLst>
      <p:ext uri="{BB962C8B-B14F-4D97-AF65-F5344CB8AC3E}">
        <p14:creationId xmlns:p14="http://schemas.microsoft.com/office/powerpoint/2010/main" val="3043905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89FCDA1F-2222-8CA1-FBFA-59259F042758}"/>
              </a:ext>
            </a:extLst>
          </p:cNvPr>
          <p:cNvSpPr/>
          <p:nvPr/>
        </p:nvSpPr>
        <p:spPr>
          <a:xfrm>
            <a:off x="0" y="0"/>
            <a:ext cx="12192000" cy="2136575"/>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Placeholder 35">
            <a:extLst>
              <a:ext uri="{FF2B5EF4-FFF2-40B4-BE49-F238E27FC236}">
                <a16:creationId xmlns:a16="http://schemas.microsoft.com/office/drawing/2014/main" id="{ED1AA8B3-603A-FDF7-ACB9-A218761B0B2F}"/>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6466" t="1845" r="35484" b="67095"/>
          <a:stretch>
            <a:fillRect/>
          </a:stretch>
        </p:blipFill>
        <p:spPr>
          <a:xfrm>
            <a:off x="6247957" y="444370"/>
            <a:ext cx="2468818" cy="1320320"/>
          </a:xfrm>
          <a:ln w="31750">
            <a:solidFill>
              <a:schemeClr val="bg1"/>
            </a:solidFill>
          </a:ln>
          <a:effectLst>
            <a:outerShdw blurRad="469900" dist="38100" dir="5400000" algn="t" rotWithShape="0">
              <a:prstClr val="black">
                <a:alpha val="20000"/>
              </a:prstClr>
            </a:outerShdw>
          </a:effectLst>
        </p:spPr>
      </p:pic>
      <p:pic>
        <p:nvPicPr>
          <p:cNvPr id="38" name="Picture Placeholder 37">
            <a:extLst>
              <a:ext uri="{FF2B5EF4-FFF2-40B4-BE49-F238E27FC236}">
                <a16:creationId xmlns:a16="http://schemas.microsoft.com/office/drawing/2014/main" id="{F5650B71-8C76-2B79-1BB6-906C47058CCD}"/>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39213" t="67645" r="3831" b="1881"/>
          <a:stretch>
            <a:fillRect/>
          </a:stretch>
        </p:blipFill>
        <p:spPr>
          <a:xfrm>
            <a:off x="8991346" y="444370"/>
            <a:ext cx="2468818" cy="1320320"/>
          </a:xfrm>
          <a:ln w="31750">
            <a:solidFill>
              <a:schemeClr val="bg1"/>
            </a:solidFill>
          </a:ln>
          <a:effectLst>
            <a:outerShdw blurRad="469900" dist="38100" dir="5400000" algn="t" rotWithShape="0">
              <a:prstClr val="black">
                <a:alpha val="20000"/>
              </a:prstClr>
            </a:outerShdw>
          </a:effectLst>
        </p:spPr>
      </p:pic>
      <p:pic>
        <p:nvPicPr>
          <p:cNvPr id="34" name="Picture Placeholder 33">
            <a:extLst>
              <a:ext uri="{FF2B5EF4-FFF2-40B4-BE49-F238E27FC236}">
                <a16:creationId xmlns:a16="http://schemas.microsoft.com/office/drawing/2014/main" id="{40D4035E-185C-D65B-005E-959A1BC6FE96}"/>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3570" r="36302"/>
          <a:stretch>
            <a:fillRect/>
          </a:stretch>
        </p:blipFill>
        <p:spPr>
          <a:xfrm rot="5400000">
            <a:off x="4078289" y="-128649"/>
            <a:ext cx="1320800" cy="2468563"/>
          </a:xfrm>
          <a:ln w="31750">
            <a:solidFill>
              <a:schemeClr val="bg1"/>
            </a:solidFill>
          </a:ln>
          <a:effectLst>
            <a:outerShdw blurRad="469900" dist="38100" dir="5400000" algn="t" rotWithShape="0">
              <a:prstClr val="black">
                <a:alpha val="20000"/>
              </a:prstClr>
            </a:outerShdw>
          </a:effectLst>
        </p:spPr>
      </p:pic>
      <p:pic>
        <p:nvPicPr>
          <p:cNvPr id="32" name="Picture Placeholder 31">
            <a:extLst>
              <a:ext uri="{FF2B5EF4-FFF2-40B4-BE49-F238E27FC236}">
                <a16:creationId xmlns:a16="http://schemas.microsoft.com/office/drawing/2014/main" id="{CEA880EA-AE05-3975-9D91-018C0F0B1511}"/>
              </a:ext>
            </a:extLst>
          </p:cNvPr>
          <p:cNvPicPr>
            <a:picLocks noGrp="1" noChangeAspect="1"/>
          </p:cNvPicPr>
          <p:nvPr>
            <p:ph type="pic" sz="quarter" idx="13"/>
          </p:nvPr>
        </p:nvPicPr>
        <p:blipFill>
          <a:blip r:embed="rId4">
            <a:extLst>
              <a:ext uri="{28A0092B-C50C-407E-A947-70E740481C1C}">
                <a14:useLocalDpi xmlns:a14="http://schemas.microsoft.com/office/drawing/2010/main" val="0"/>
              </a:ext>
            </a:extLst>
          </a:blip>
          <a:srcRect l="10752" r="49146"/>
          <a:stretch>
            <a:fillRect/>
          </a:stretch>
        </p:blipFill>
        <p:spPr>
          <a:xfrm rot="5400000">
            <a:off x="1335089" y="-130236"/>
            <a:ext cx="1320800" cy="2470150"/>
          </a:xfrm>
          <a:ln w="31750">
            <a:solidFill>
              <a:schemeClr val="bg1"/>
            </a:solidFill>
          </a:ln>
          <a:effectLst>
            <a:outerShdw blurRad="469900" dist="38100" dir="5400000" algn="t" rotWithShape="0">
              <a:prstClr val="black">
                <a:alpha val="20000"/>
              </a:prstClr>
            </a:outerShdw>
          </a:effectLst>
        </p:spPr>
      </p:pic>
      <p:sp>
        <p:nvSpPr>
          <p:cNvPr id="17" name="Rectangle 16">
            <a:extLst>
              <a:ext uri="{FF2B5EF4-FFF2-40B4-BE49-F238E27FC236}">
                <a16:creationId xmlns:a16="http://schemas.microsoft.com/office/drawing/2014/main" id="{45344171-8DEA-7D99-B7F1-E7A814FDDFE9}"/>
              </a:ext>
            </a:extLst>
          </p:cNvPr>
          <p:cNvSpPr/>
          <p:nvPr/>
        </p:nvSpPr>
        <p:spPr>
          <a:xfrm>
            <a:off x="0" y="2129569"/>
            <a:ext cx="12192000" cy="1005006"/>
          </a:xfrm>
          <a:prstGeom prst="rect">
            <a:avLst/>
          </a:prstGeom>
          <a:gradFill flip="none" rotWithShape="1">
            <a:gsLst>
              <a:gs pos="100000">
                <a:srgbClr val="FFCF91"/>
              </a:gs>
              <a:gs pos="74000">
                <a:srgbClr val="D66D70"/>
              </a:gs>
              <a:gs pos="51000">
                <a:srgbClr val="D86E6B"/>
              </a:gs>
              <a:gs pos="26000">
                <a:srgbClr val="BA453A"/>
              </a:gs>
              <a:gs pos="0">
                <a:srgbClr val="6C2C57"/>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tle 1">
            <a:extLst>
              <a:ext uri="{FF2B5EF4-FFF2-40B4-BE49-F238E27FC236}">
                <a16:creationId xmlns:a16="http://schemas.microsoft.com/office/drawing/2014/main" id="{EDF89973-8788-9A6F-9208-6C18AEB533D2}"/>
              </a:ext>
            </a:extLst>
          </p:cNvPr>
          <p:cNvSpPr txBox="1">
            <a:spLocks/>
          </p:cNvSpPr>
          <p:nvPr/>
        </p:nvSpPr>
        <p:spPr>
          <a:xfrm>
            <a:off x="731838" y="2381893"/>
            <a:ext cx="6194392" cy="50736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a:solidFill>
                  <a:schemeClr val="bg1"/>
                </a:solidFill>
                <a:latin typeface="+mn-lt"/>
              </a:rPr>
              <a:t>Connect to the Mission</a:t>
            </a:r>
          </a:p>
        </p:txBody>
      </p:sp>
      <p:sp>
        <p:nvSpPr>
          <p:cNvPr id="8" name="TextBox 7">
            <a:extLst>
              <a:ext uri="{FF2B5EF4-FFF2-40B4-BE49-F238E27FC236}">
                <a16:creationId xmlns:a16="http://schemas.microsoft.com/office/drawing/2014/main" id="{C275E9AE-E2B3-65F1-B4EC-4F7AAE9D6ED6}"/>
              </a:ext>
            </a:extLst>
          </p:cNvPr>
          <p:cNvSpPr txBox="1"/>
          <p:nvPr/>
        </p:nvSpPr>
        <p:spPr>
          <a:xfrm>
            <a:off x="729580" y="3768389"/>
            <a:ext cx="5830887" cy="629852"/>
          </a:xfrm>
          <a:prstGeom prst="rect">
            <a:avLst/>
          </a:prstGeom>
          <a:noFill/>
        </p:spPr>
        <p:txBody>
          <a:bodyPr wrap="square">
            <a:spAutoFit/>
          </a:bodyPr>
          <a:lstStyle/>
          <a:p>
            <a:pPr>
              <a:lnSpc>
                <a:spcPct val="130000"/>
              </a:lnSpc>
            </a:pPr>
            <a:r>
              <a:rPr lang="en-US" sz="1400" b="1">
                <a:solidFill>
                  <a:schemeClr val="tx1">
                    <a:lumMod val="75000"/>
                    <a:lumOff val="25000"/>
                  </a:schemeClr>
                </a:solidFill>
              </a:rPr>
              <a:t>The Courageous Worship Church Women’s Ministry’s mission: </a:t>
            </a:r>
            <a:br>
              <a:rPr lang="en-US" sz="1400">
                <a:solidFill>
                  <a:schemeClr val="tx1">
                    <a:lumMod val="75000"/>
                    <a:lumOff val="25000"/>
                  </a:schemeClr>
                </a:solidFill>
              </a:rPr>
            </a:br>
            <a:r>
              <a:rPr lang="en-US" sz="1400">
                <a:solidFill>
                  <a:schemeClr val="tx1">
                    <a:lumMod val="75000"/>
                    <a:lumOff val="25000"/>
                  </a:schemeClr>
                </a:solidFill>
              </a:rPr>
              <a:t>Fostering a Holistic Approach to Ministering to the Mind, Body, and Soul.</a:t>
            </a:r>
          </a:p>
        </p:txBody>
      </p:sp>
      <p:sp>
        <p:nvSpPr>
          <p:cNvPr id="13" name="TextBox 12">
            <a:extLst>
              <a:ext uri="{FF2B5EF4-FFF2-40B4-BE49-F238E27FC236}">
                <a16:creationId xmlns:a16="http://schemas.microsoft.com/office/drawing/2014/main" id="{81EA24DA-2127-67AE-B1E0-A2E1CF106541}"/>
              </a:ext>
            </a:extLst>
          </p:cNvPr>
          <p:cNvSpPr txBox="1"/>
          <p:nvPr/>
        </p:nvSpPr>
        <p:spPr>
          <a:xfrm>
            <a:off x="731838" y="4579318"/>
            <a:ext cx="5728065" cy="1469057"/>
          </a:xfrm>
          <a:prstGeom prst="rect">
            <a:avLst/>
          </a:prstGeom>
          <a:noFill/>
        </p:spPr>
        <p:txBody>
          <a:bodyPr wrap="square">
            <a:spAutoFit/>
          </a:bodyPr>
          <a:lstStyle/>
          <a:p>
            <a:pPr>
              <a:lnSpc>
                <a:spcPct val="130000"/>
              </a:lnSpc>
            </a:pPr>
            <a:r>
              <a:rPr lang="en-US" sz="1400">
                <a:solidFill>
                  <a:schemeClr val="tx1">
                    <a:lumMod val="75000"/>
                    <a:lumOff val="25000"/>
                  </a:schemeClr>
                </a:solidFill>
              </a:rPr>
              <a:t>The Courageous Worship Church Women’s Ministry is known to foster a holistic approach to ministry by nurturing the mind, body, and soul. We are committed to empowering women through faith, fellowship, and spiritual growth, equipping them to walk boldly in their God-given purpose and live transformed lives in Christ.</a:t>
            </a:r>
          </a:p>
        </p:txBody>
      </p:sp>
      <p:pic>
        <p:nvPicPr>
          <p:cNvPr id="30" name="Picture Placeholder 29">
            <a:extLst>
              <a:ext uri="{FF2B5EF4-FFF2-40B4-BE49-F238E27FC236}">
                <a16:creationId xmlns:a16="http://schemas.microsoft.com/office/drawing/2014/main" id="{428016E0-28C4-F63D-A5D4-AD228691715D}"/>
              </a:ext>
            </a:extLst>
          </p:cNvPr>
          <p:cNvPicPr>
            <a:picLocks noGrp="1" noChangeAspect="1"/>
          </p:cNvPicPr>
          <p:nvPr>
            <p:ph type="pic" sz="quarter" idx="10"/>
          </p:nvPr>
        </p:nvPicPr>
        <p:blipFill>
          <a:blip r:embed="rId5">
            <a:extLst>
              <a:ext uri="{BEBA8EAE-BF5A-486C-A8C5-ECC9F3942E4B}">
                <a14:imgProps xmlns:a14="http://schemas.microsoft.com/office/drawing/2010/main">
                  <a14:imgLayer r:embed="rId6">
                    <a14:imgEffect>
                      <a14:brightnessContrast bright="4000"/>
                    </a14:imgEffect>
                  </a14:imgLayer>
                </a14:imgProps>
              </a:ext>
              <a:ext uri="{28A0092B-C50C-407E-A947-70E740481C1C}">
                <a14:useLocalDpi xmlns:a14="http://schemas.microsoft.com/office/drawing/2010/main" val="0"/>
              </a:ext>
            </a:extLst>
          </a:blip>
          <a:srcRect l="28517" t="13065" r="10906" b="11547"/>
          <a:stretch>
            <a:fillRect/>
          </a:stretch>
        </p:blipFill>
        <p:spPr>
          <a:xfrm>
            <a:off x="7068465" y="3612411"/>
            <a:ext cx="4190877" cy="2435964"/>
          </a:xfrm>
          <a:ln w="31750">
            <a:solidFill>
              <a:schemeClr val="bg1"/>
            </a:solidFill>
          </a:ln>
          <a:effectLst>
            <a:outerShdw blurRad="469900" dist="38100" dir="5400000" algn="t" rotWithShape="0">
              <a:prstClr val="black">
                <a:alpha val="20000"/>
              </a:prstClr>
            </a:outerShdw>
          </a:effectLst>
        </p:spPr>
      </p:pic>
      <p:sp>
        <p:nvSpPr>
          <p:cNvPr id="2" name="TextBox 1">
            <a:extLst>
              <a:ext uri="{FF2B5EF4-FFF2-40B4-BE49-F238E27FC236}">
                <a16:creationId xmlns:a16="http://schemas.microsoft.com/office/drawing/2014/main" id="{22D1F2D6-4C34-EC91-956B-875CA8CA2799}"/>
              </a:ext>
            </a:extLst>
          </p:cNvPr>
          <p:cNvSpPr txBox="1"/>
          <p:nvPr/>
        </p:nvSpPr>
        <p:spPr>
          <a:xfrm>
            <a:off x="2619375" y="6232446"/>
            <a:ext cx="62865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aseline="0">
                <a:latin typeface="Inter"/>
              </a:rPr>
              <a:t>Contact Lady Natasha Freeman at wearecourageousworshipchurch@gmail.com or 404.680.8991</a:t>
            </a:r>
            <a:r>
              <a:rPr sz="1200">
                <a:latin typeface="Inter"/>
                <a:ea typeface="Inter"/>
                <a:cs typeface="Inter"/>
              </a:rPr>
              <a:t>​</a:t>
            </a:r>
            <a:endParaRPr lang="en-US"/>
          </a:p>
          <a:p>
            <a:pPr algn="ctr"/>
            <a:endParaRPr lang="en-US"/>
          </a:p>
        </p:txBody>
      </p:sp>
    </p:spTree>
    <p:extLst>
      <p:ext uri="{BB962C8B-B14F-4D97-AF65-F5344CB8AC3E}">
        <p14:creationId xmlns:p14="http://schemas.microsoft.com/office/powerpoint/2010/main" val="1746271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 name="Group 83">
            <a:extLst>
              <a:ext uri="{FF2B5EF4-FFF2-40B4-BE49-F238E27FC236}">
                <a16:creationId xmlns:a16="http://schemas.microsoft.com/office/drawing/2014/main" id="{9E0D3CD8-3DAD-192F-148A-A0F1F24C59DA}"/>
              </a:ext>
            </a:extLst>
          </p:cNvPr>
          <p:cNvGrpSpPr/>
          <p:nvPr/>
        </p:nvGrpSpPr>
        <p:grpSpPr>
          <a:xfrm>
            <a:off x="4215780" y="1156764"/>
            <a:ext cx="7588906" cy="5205043"/>
            <a:chOff x="4105276" y="1156764"/>
            <a:chExt cx="7588906" cy="5205043"/>
          </a:xfrm>
        </p:grpSpPr>
        <p:sp>
          <p:nvSpPr>
            <p:cNvPr id="31" name="Rectangle 30">
              <a:extLst>
                <a:ext uri="{FF2B5EF4-FFF2-40B4-BE49-F238E27FC236}">
                  <a16:creationId xmlns:a16="http://schemas.microsoft.com/office/drawing/2014/main" id="{189E9A25-AA1D-A6DC-F772-2238687B19AF}"/>
                </a:ext>
              </a:extLst>
            </p:cNvPr>
            <p:cNvSpPr/>
            <p:nvPr/>
          </p:nvSpPr>
          <p:spPr>
            <a:xfrm>
              <a:off x="9162089" y="4337043"/>
              <a:ext cx="2444130" cy="2024764"/>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F73E63F-27C2-1761-A3E2-00FA6D9AB0AC}"/>
                </a:ext>
              </a:extLst>
            </p:cNvPr>
            <p:cNvSpPr/>
            <p:nvPr/>
          </p:nvSpPr>
          <p:spPr>
            <a:xfrm>
              <a:off x="6634476" y="3550910"/>
              <a:ext cx="2444130" cy="2810896"/>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F10841D-64DC-0FB2-6516-3C4949E3BDF5}"/>
                </a:ext>
              </a:extLst>
            </p:cNvPr>
            <p:cNvSpPr/>
            <p:nvPr/>
          </p:nvSpPr>
          <p:spPr>
            <a:xfrm>
              <a:off x="6634476" y="2166877"/>
              <a:ext cx="2444130" cy="1296415"/>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FC18A33-1EA7-3F01-3937-74F901C3080D}"/>
                </a:ext>
              </a:extLst>
            </p:cNvPr>
            <p:cNvSpPr/>
            <p:nvPr/>
          </p:nvSpPr>
          <p:spPr>
            <a:xfrm>
              <a:off x="4105276" y="1156764"/>
              <a:ext cx="7500944" cy="922495"/>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49C160F-5505-FB3E-8E2F-90DDD03F7D76}"/>
                </a:ext>
              </a:extLst>
            </p:cNvPr>
            <p:cNvSpPr txBox="1"/>
            <p:nvPr/>
          </p:nvSpPr>
          <p:spPr>
            <a:xfrm>
              <a:off x="4234830" y="1341614"/>
              <a:ext cx="7459352" cy="577017"/>
            </a:xfrm>
            <a:prstGeom prst="rect">
              <a:avLst/>
            </a:prstGeom>
            <a:noFill/>
          </p:spPr>
          <p:txBody>
            <a:bodyPr wrap="square">
              <a:spAutoFit/>
            </a:bodyPr>
            <a:lstStyle/>
            <a:p>
              <a:pPr marL="171450" indent="-171450">
                <a:lnSpc>
                  <a:spcPct val="120000"/>
                </a:lnSpc>
                <a:buClr>
                  <a:schemeClr val="accent6"/>
                </a:buClr>
                <a:buSzPct val="132000"/>
                <a:buFont typeface="Arial" panose="020B0604020202020204" pitchFamily="34" charset="0"/>
                <a:buChar char="•"/>
              </a:pPr>
              <a:r>
                <a:rPr lang="en-US" sz="900">
                  <a:solidFill>
                    <a:schemeClr val="tx1">
                      <a:lumMod val="85000"/>
                      <a:lumOff val="15000"/>
                    </a:schemeClr>
                  </a:solidFill>
                  <a:ea typeface="+mj-ea"/>
                  <a:cs typeface="+mj-cs"/>
                </a:rPr>
                <a:t>This event is dedicated in loving memory of Eboni Rodriguez, whose life embodied strength, grace, and unwavering faith.</a:t>
              </a:r>
            </a:p>
            <a:p>
              <a:pPr marL="171450" indent="-171450">
                <a:lnSpc>
                  <a:spcPct val="120000"/>
                </a:lnSpc>
                <a:buClr>
                  <a:schemeClr val="accent6"/>
                </a:buClr>
                <a:buSzPct val="132000"/>
                <a:buFont typeface="Arial" panose="020B0604020202020204" pitchFamily="34" charset="0"/>
                <a:buChar char="•"/>
              </a:pPr>
              <a:r>
                <a:rPr lang="en-US" sz="900" b="1">
                  <a:solidFill>
                    <a:schemeClr val="accent6">
                      <a:lumMod val="75000"/>
                    </a:schemeClr>
                  </a:solidFill>
                  <a:ea typeface="+mj-ea"/>
                  <a:cs typeface="+mj-cs"/>
                </a:rPr>
                <a:t>Despite her battle with lupus, Eboni remained courageous, inspiring everyone around her to trust God through every season.</a:t>
              </a:r>
            </a:p>
            <a:p>
              <a:pPr marL="171450" indent="-171450">
                <a:lnSpc>
                  <a:spcPct val="120000"/>
                </a:lnSpc>
                <a:buClr>
                  <a:schemeClr val="accent6"/>
                </a:buClr>
                <a:buSzPct val="132000"/>
                <a:buFont typeface="Arial" panose="020B0604020202020204" pitchFamily="34" charset="0"/>
                <a:buChar char="•"/>
              </a:pPr>
              <a:r>
                <a:rPr lang="en-US" sz="900">
                  <a:solidFill>
                    <a:schemeClr val="tx1">
                      <a:lumMod val="85000"/>
                      <a:lumOff val="15000"/>
                    </a:schemeClr>
                  </a:solidFill>
                  <a:ea typeface="+mj-ea"/>
                  <a:cs typeface="+mj-cs"/>
                </a:rPr>
                <a:t>50% of all net proceeds will be awarded to a scholarship recipient in honor of Eboni Rodriguez.</a:t>
              </a:r>
            </a:p>
          </p:txBody>
        </p:sp>
        <p:sp>
          <p:nvSpPr>
            <p:cNvPr id="41" name="TextBox 40">
              <a:extLst>
                <a:ext uri="{FF2B5EF4-FFF2-40B4-BE49-F238E27FC236}">
                  <a16:creationId xmlns:a16="http://schemas.microsoft.com/office/drawing/2014/main" id="{0E5C6F27-6CD8-4A63-B49D-E72582ABC5AC}"/>
                </a:ext>
              </a:extLst>
            </p:cNvPr>
            <p:cNvSpPr txBox="1"/>
            <p:nvPr/>
          </p:nvSpPr>
          <p:spPr>
            <a:xfrm>
              <a:off x="6791963" y="4137055"/>
              <a:ext cx="2011306" cy="581249"/>
            </a:xfrm>
            <a:prstGeom prst="rect">
              <a:avLst/>
            </a:prstGeom>
            <a:noFill/>
          </p:spPr>
          <p:txBody>
            <a:bodyPr wrap="square">
              <a:spAutoFit/>
            </a:bodyPr>
            <a:lstStyle/>
            <a:p>
              <a:pPr>
                <a:lnSpc>
                  <a:spcPct val="120000"/>
                </a:lnSpc>
                <a:spcBef>
                  <a:spcPts val="600"/>
                </a:spcBef>
                <a:buClr>
                  <a:schemeClr val="bg1"/>
                </a:buClr>
              </a:pPr>
              <a:r>
                <a:rPr lang="en-US" sz="900">
                  <a:solidFill>
                    <a:schemeClr val="tx1">
                      <a:lumMod val="75000"/>
                      <a:lumOff val="25000"/>
                    </a:schemeClr>
                  </a:solidFill>
                  <a:latin typeface="+mj-lt"/>
                  <a:ea typeface="+mj-ea"/>
                  <a:cs typeface="+mj-cs"/>
                </a:rPr>
                <a:t>One (or more) scholarship recipient(s) annually </a:t>
              </a:r>
              <a:br>
                <a:rPr lang="en-US" sz="900">
                  <a:solidFill>
                    <a:schemeClr val="tx1">
                      <a:lumMod val="75000"/>
                      <a:lumOff val="25000"/>
                    </a:schemeClr>
                  </a:solidFill>
                  <a:latin typeface="+mj-lt"/>
                  <a:ea typeface="+mj-ea"/>
                  <a:cs typeface="+mj-cs"/>
                </a:rPr>
              </a:br>
              <a:r>
                <a:rPr lang="en-US" sz="900">
                  <a:solidFill>
                    <a:schemeClr val="tx1">
                      <a:lumMod val="75000"/>
                      <a:lumOff val="25000"/>
                    </a:schemeClr>
                  </a:solidFill>
                  <a:latin typeface="+mj-lt"/>
                  <a:ea typeface="+mj-ea"/>
                  <a:cs typeface="+mj-cs"/>
                </a:rPr>
                <a:t>Funds may be used for: </a:t>
              </a:r>
            </a:p>
          </p:txBody>
        </p:sp>
        <p:sp>
          <p:nvSpPr>
            <p:cNvPr id="45" name="TextBox 44">
              <a:extLst>
                <a:ext uri="{FF2B5EF4-FFF2-40B4-BE49-F238E27FC236}">
                  <a16:creationId xmlns:a16="http://schemas.microsoft.com/office/drawing/2014/main" id="{4E352CF3-6A4C-371C-534C-229C3914C88E}"/>
                </a:ext>
              </a:extLst>
            </p:cNvPr>
            <p:cNvSpPr txBox="1"/>
            <p:nvPr/>
          </p:nvSpPr>
          <p:spPr>
            <a:xfrm>
              <a:off x="6791963" y="4716498"/>
              <a:ext cx="2011306" cy="1487074"/>
            </a:xfrm>
            <a:prstGeom prst="rect">
              <a:avLst/>
            </a:prstGeom>
            <a:noFill/>
          </p:spPr>
          <p:txBody>
            <a:bodyPr wrap="square">
              <a:spAutoFit/>
            </a:bodyPr>
            <a:lstStyle/>
            <a:p>
              <a:pPr marL="171450" lvl="1" indent="-171450">
                <a:lnSpc>
                  <a:spcPct val="120000"/>
                </a:lnSpc>
                <a:buClr>
                  <a:schemeClr val="accent6"/>
                </a:buClr>
                <a:buSzPct val="132000"/>
                <a:buFont typeface="Arial" panose="020B0604020202020204" pitchFamily="34" charset="0"/>
                <a:buChar char="•"/>
              </a:pPr>
              <a:r>
                <a:rPr lang="en-US" sz="900">
                  <a:solidFill>
                    <a:schemeClr val="tx1">
                      <a:lumMod val="85000"/>
                      <a:lumOff val="15000"/>
                    </a:schemeClr>
                  </a:solidFill>
                  <a:ea typeface="+mj-ea"/>
                  <a:cs typeface="+mj-cs"/>
                </a:rPr>
                <a:t>Tuition </a:t>
              </a:r>
            </a:p>
            <a:p>
              <a:pPr marL="171450" lvl="1" indent="-171450">
                <a:lnSpc>
                  <a:spcPct val="120000"/>
                </a:lnSpc>
                <a:buClr>
                  <a:schemeClr val="accent6"/>
                </a:buClr>
                <a:buSzPct val="132000"/>
                <a:buFont typeface="Arial" panose="020B0604020202020204" pitchFamily="34" charset="0"/>
                <a:buChar char="•"/>
              </a:pPr>
              <a:r>
                <a:rPr lang="en-US" sz="900">
                  <a:solidFill>
                    <a:schemeClr val="tx1">
                      <a:lumMod val="85000"/>
                      <a:lumOff val="15000"/>
                    </a:schemeClr>
                  </a:solidFill>
                  <a:ea typeface="+mj-ea"/>
                  <a:cs typeface="+mj-cs"/>
                </a:rPr>
                <a:t>Books </a:t>
              </a:r>
            </a:p>
            <a:p>
              <a:pPr marL="171450" lvl="1" indent="-171450">
                <a:lnSpc>
                  <a:spcPct val="120000"/>
                </a:lnSpc>
                <a:buClr>
                  <a:schemeClr val="accent6"/>
                </a:buClr>
                <a:buSzPct val="132000"/>
                <a:buFont typeface="Arial" panose="020B0604020202020204" pitchFamily="34" charset="0"/>
                <a:buChar char="•"/>
              </a:pPr>
              <a:r>
                <a:rPr lang="en-US" sz="900">
                  <a:solidFill>
                    <a:schemeClr val="tx1">
                      <a:lumMod val="85000"/>
                      <a:lumOff val="15000"/>
                    </a:schemeClr>
                  </a:solidFill>
                  <a:ea typeface="+mj-ea"/>
                  <a:cs typeface="+mj-cs"/>
                </a:rPr>
                <a:t>Educational expenses</a:t>
              </a:r>
            </a:p>
            <a:p>
              <a:pPr>
                <a:lnSpc>
                  <a:spcPct val="120000"/>
                </a:lnSpc>
                <a:spcBef>
                  <a:spcPts val="600"/>
                </a:spcBef>
                <a:buClr>
                  <a:schemeClr val="bg1"/>
                </a:buClr>
              </a:pPr>
              <a:r>
                <a:rPr lang="en-US" sz="900">
                  <a:solidFill>
                    <a:schemeClr val="tx1">
                      <a:lumMod val="75000"/>
                      <a:lumOff val="25000"/>
                    </a:schemeClr>
                  </a:solidFill>
                </a:rPr>
                <a:t>All scholarship funds will be distributed directly to the recipient’s accredited institution and will not be issued to the student, parent, or guardian.</a:t>
              </a:r>
            </a:p>
          </p:txBody>
        </p:sp>
        <p:sp>
          <p:nvSpPr>
            <p:cNvPr id="17" name="Rectangle 16">
              <a:extLst>
                <a:ext uri="{FF2B5EF4-FFF2-40B4-BE49-F238E27FC236}">
                  <a16:creationId xmlns:a16="http://schemas.microsoft.com/office/drawing/2014/main" id="{7FBF55AD-5839-CC5B-836A-29659ED9985E}"/>
                </a:ext>
              </a:extLst>
            </p:cNvPr>
            <p:cNvSpPr/>
            <p:nvPr/>
          </p:nvSpPr>
          <p:spPr>
            <a:xfrm>
              <a:off x="4105276" y="2166877"/>
              <a:ext cx="2444130" cy="2980001"/>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8711136-7036-195C-73C5-48C8CD0EC326}"/>
                </a:ext>
              </a:extLst>
            </p:cNvPr>
            <p:cNvSpPr txBox="1"/>
            <p:nvPr/>
          </p:nvSpPr>
          <p:spPr>
            <a:xfrm>
              <a:off x="4234830" y="2531571"/>
              <a:ext cx="2240545" cy="2405210"/>
            </a:xfrm>
            <a:prstGeom prst="rect">
              <a:avLst/>
            </a:prstGeom>
            <a:noFill/>
          </p:spPr>
          <p:txBody>
            <a:bodyPr wrap="square">
              <a:spAutoFit/>
            </a:bodyPr>
            <a:lstStyle/>
            <a:p>
              <a:pPr>
                <a:lnSpc>
                  <a:spcPct val="120000"/>
                </a:lnSpc>
                <a:buClr>
                  <a:schemeClr val="bg1"/>
                </a:buClr>
              </a:pPr>
              <a:r>
                <a:rPr lang="en-US" sz="900">
                  <a:solidFill>
                    <a:schemeClr val="tx1">
                      <a:lumMod val="75000"/>
                      <a:lumOff val="25000"/>
                    </a:schemeClr>
                  </a:solidFill>
                  <a:ea typeface="+mj-ea"/>
                  <a:cs typeface="+mj-cs"/>
                </a:rPr>
                <a:t>Applicants must:</a:t>
              </a:r>
            </a:p>
            <a:p>
              <a:pPr marL="171450" indent="-171450">
                <a:lnSpc>
                  <a:spcPct val="120000"/>
                </a:lnSpc>
                <a:buClr>
                  <a:schemeClr val="accent6"/>
                </a:buClr>
                <a:buSzPct val="132000"/>
                <a:buFont typeface="Arial" panose="020B0604020202020204" pitchFamily="34" charset="0"/>
                <a:buChar char="•"/>
              </a:pPr>
              <a:r>
                <a:rPr lang="en-US" sz="900">
                  <a:solidFill>
                    <a:schemeClr val="tx1">
                      <a:lumMod val="75000"/>
                      <a:lumOff val="25000"/>
                    </a:schemeClr>
                  </a:solidFill>
                  <a:ea typeface="+mj-ea"/>
                  <a:cs typeface="+mj-cs"/>
                </a:rPr>
                <a:t>Be a current junior or senior attending a Georgia high school </a:t>
              </a:r>
            </a:p>
            <a:p>
              <a:pPr marL="171450" indent="-171450">
                <a:lnSpc>
                  <a:spcPct val="120000"/>
                </a:lnSpc>
                <a:buClr>
                  <a:schemeClr val="accent6"/>
                </a:buClr>
                <a:buSzPct val="132000"/>
                <a:buFont typeface="Arial" panose="020B0604020202020204" pitchFamily="34" charset="0"/>
                <a:buChar char="•"/>
              </a:pPr>
              <a:r>
                <a:rPr lang="en-US" sz="900">
                  <a:solidFill>
                    <a:schemeClr val="tx1">
                      <a:lumMod val="75000"/>
                      <a:lumOff val="25000"/>
                    </a:schemeClr>
                  </a:solidFill>
                  <a:ea typeface="+mj-ea"/>
                  <a:cs typeface="+mj-cs"/>
                </a:rPr>
                <a:t>Have a minimum GPA of 3.2 </a:t>
              </a:r>
            </a:p>
            <a:p>
              <a:pPr marL="171450" indent="-171450">
                <a:lnSpc>
                  <a:spcPct val="120000"/>
                </a:lnSpc>
                <a:buClr>
                  <a:schemeClr val="accent6"/>
                </a:buClr>
                <a:buSzPct val="132000"/>
                <a:buFont typeface="Arial" panose="020B0604020202020204" pitchFamily="34" charset="0"/>
                <a:buChar char="•"/>
              </a:pPr>
              <a:r>
                <a:rPr lang="en-US" sz="900">
                  <a:solidFill>
                    <a:schemeClr val="tx1">
                      <a:lumMod val="75000"/>
                      <a:lumOff val="25000"/>
                    </a:schemeClr>
                  </a:solidFill>
                  <a:ea typeface="+mj-ea"/>
                  <a:cs typeface="+mj-cs"/>
                </a:rPr>
                <a:t>Plan to attend an accredited college, university, or trade school </a:t>
              </a:r>
            </a:p>
            <a:p>
              <a:pPr marL="171450" indent="-171450">
                <a:lnSpc>
                  <a:spcPct val="120000"/>
                </a:lnSpc>
                <a:buClr>
                  <a:schemeClr val="accent6"/>
                </a:buClr>
                <a:buSzPct val="132000"/>
                <a:buFont typeface="Arial" panose="020B0604020202020204" pitchFamily="34" charset="0"/>
                <a:buChar char="•"/>
              </a:pPr>
              <a:r>
                <a:rPr lang="en-US" sz="900">
                  <a:solidFill>
                    <a:schemeClr val="tx1">
                      <a:lumMod val="75000"/>
                      <a:lumOff val="25000"/>
                    </a:schemeClr>
                  </a:solidFill>
                  <a:ea typeface="+mj-ea"/>
                  <a:cs typeface="+mj-cs"/>
                </a:rPr>
                <a:t>Be actively involved in a local church or ministry </a:t>
              </a:r>
            </a:p>
            <a:p>
              <a:pPr marL="171450" indent="-171450">
                <a:lnSpc>
                  <a:spcPct val="120000"/>
                </a:lnSpc>
                <a:buClr>
                  <a:schemeClr val="accent6"/>
                </a:buClr>
                <a:buSzPct val="132000"/>
                <a:buFont typeface="Arial" panose="020B0604020202020204" pitchFamily="34" charset="0"/>
                <a:buChar char="•"/>
              </a:pPr>
              <a:r>
                <a:rPr lang="en-US" sz="900">
                  <a:solidFill>
                    <a:schemeClr val="tx1">
                      <a:lumMod val="75000"/>
                      <a:lumOff val="25000"/>
                    </a:schemeClr>
                  </a:solidFill>
                  <a:ea typeface="+mj-ea"/>
                  <a:cs typeface="+mj-cs"/>
                </a:rPr>
                <a:t>Demonstrate good character, leadership, and community involvement </a:t>
              </a:r>
            </a:p>
            <a:p>
              <a:pPr marL="171450" indent="-171450">
                <a:lnSpc>
                  <a:spcPct val="120000"/>
                </a:lnSpc>
                <a:buClr>
                  <a:schemeClr val="accent6"/>
                </a:buClr>
                <a:buSzPct val="132000"/>
                <a:buFont typeface="Arial" panose="020B0604020202020204" pitchFamily="34" charset="0"/>
                <a:buChar char="•"/>
              </a:pPr>
              <a:r>
                <a:rPr lang="en-US" sz="900">
                  <a:solidFill>
                    <a:schemeClr val="tx1">
                      <a:lumMod val="75000"/>
                      <a:lumOff val="25000"/>
                    </a:schemeClr>
                  </a:solidFill>
                  <a:ea typeface="+mj-ea"/>
                  <a:cs typeface="+mj-cs"/>
                </a:rPr>
                <a:t>Submit a personal essay reflecting resilience, faith, or overcoming challenges </a:t>
              </a:r>
            </a:p>
          </p:txBody>
        </p:sp>
        <p:sp>
          <p:nvSpPr>
            <p:cNvPr id="9" name="TextBox 8">
              <a:extLst>
                <a:ext uri="{FF2B5EF4-FFF2-40B4-BE49-F238E27FC236}">
                  <a16:creationId xmlns:a16="http://schemas.microsoft.com/office/drawing/2014/main" id="{C909ED52-DD75-18E0-F72C-2DE212853E27}"/>
                </a:ext>
              </a:extLst>
            </p:cNvPr>
            <p:cNvSpPr txBox="1"/>
            <p:nvPr/>
          </p:nvSpPr>
          <p:spPr>
            <a:xfrm>
              <a:off x="4234830" y="2307791"/>
              <a:ext cx="1869937" cy="261610"/>
            </a:xfrm>
            <a:prstGeom prst="rect">
              <a:avLst/>
            </a:prstGeom>
            <a:noFill/>
          </p:spPr>
          <p:txBody>
            <a:bodyPr wrap="square">
              <a:spAutoFit/>
            </a:bodyPr>
            <a:lstStyle/>
            <a:p>
              <a:r>
                <a:rPr lang="en-US" sz="1050" b="1">
                  <a:solidFill>
                    <a:schemeClr val="tx1">
                      <a:lumMod val="75000"/>
                      <a:lumOff val="25000"/>
                    </a:schemeClr>
                  </a:solidFill>
                </a:rPr>
                <a:t>Scholarship Criteria</a:t>
              </a:r>
            </a:p>
          </p:txBody>
        </p:sp>
        <p:sp>
          <p:nvSpPr>
            <p:cNvPr id="20" name="TextBox 19">
              <a:extLst>
                <a:ext uri="{FF2B5EF4-FFF2-40B4-BE49-F238E27FC236}">
                  <a16:creationId xmlns:a16="http://schemas.microsoft.com/office/drawing/2014/main" id="{A2214B24-DADC-F10B-5151-E4DF47B76443}"/>
                </a:ext>
              </a:extLst>
            </p:cNvPr>
            <p:cNvSpPr txBox="1"/>
            <p:nvPr/>
          </p:nvSpPr>
          <p:spPr>
            <a:xfrm>
              <a:off x="6778011" y="2540998"/>
              <a:ext cx="2116762" cy="743217"/>
            </a:xfrm>
            <a:prstGeom prst="rect">
              <a:avLst/>
            </a:prstGeom>
            <a:noFill/>
          </p:spPr>
          <p:txBody>
            <a:bodyPr wrap="square">
              <a:spAutoFit/>
            </a:bodyPr>
            <a:lstStyle/>
            <a:p>
              <a:pPr>
                <a:lnSpc>
                  <a:spcPct val="120000"/>
                </a:lnSpc>
                <a:buClr>
                  <a:schemeClr val="bg1"/>
                </a:buClr>
              </a:pPr>
              <a:r>
                <a:rPr lang="en-US" sz="900" i="1">
                  <a:solidFill>
                    <a:schemeClr val="tx1">
                      <a:lumMod val="75000"/>
                      <a:lumOff val="25000"/>
                    </a:schemeClr>
                  </a:solidFill>
                  <a:ea typeface="+mj-ea"/>
                  <a:cs typeface="+mj-cs"/>
                </a:rPr>
                <a:t>“What does saying ‘</a:t>
              </a:r>
              <a:r>
                <a:rPr lang="en-US" sz="900" i="1" err="1">
                  <a:solidFill>
                    <a:schemeClr val="tx1">
                      <a:lumMod val="75000"/>
                      <a:lumOff val="25000"/>
                    </a:schemeClr>
                  </a:solidFill>
                  <a:ea typeface="+mj-ea"/>
                  <a:cs typeface="+mj-cs"/>
                </a:rPr>
                <a:t>yes’</a:t>
              </a:r>
              <a:r>
                <a:rPr lang="en-US" sz="900" i="1">
                  <a:solidFill>
                    <a:schemeClr val="tx1">
                      <a:lumMod val="75000"/>
                      <a:lumOff val="25000"/>
                    </a:schemeClr>
                  </a:solidFill>
                  <a:ea typeface="+mj-ea"/>
                  <a:cs typeface="+mj-cs"/>
                </a:rPr>
                <a:t> to God mean in your life, and how has it shaped your journey, challenges, or future goals?”</a:t>
              </a:r>
            </a:p>
          </p:txBody>
        </p:sp>
        <p:sp>
          <p:nvSpPr>
            <p:cNvPr id="21" name="TextBox 20">
              <a:extLst>
                <a:ext uri="{FF2B5EF4-FFF2-40B4-BE49-F238E27FC236}">
                  <a16:creationId xmlns:a16="http://schemas.microsoft.com/office/drawing/2014/main" id="{8A357C19-C130-CC16-7F3F-CA740858F65C}"/>
                </a:ext>
              </a:extLst>
            </p:cNvPr>
            <p:cNvSpPr txBox="1"/>
            <p:nvPr/>
          </p:nvSpPr>
          <p:spPr>
            <a:xfrm>
              <a:off x="6778010" y="2317218"/>
              <a:ext cx="1869937" cy="261610"/>
            </a:xfrm>
            <a:prstGeom prst="rect">
              <a:avLst/>
            </a:prstGeom>
            <a:noFill/>
          </p:spPr>
          <p:txBody>
            <a:bodyPr wrap="square">
              <a:spAutoFit/>
            </a:bodyPr>
            <a:lstStyle/>
            <a:p>
              <a:r>
                <a:rPr lang="en-US" sz="1050" b="1">
                  <a:solidFill>
                    <a:schemeClr val="tx1">
                      <a:lumMod val="75000"/>
                      <a:lumOff val="25000"/>
                    </a:schemeClr>
                  </a:solidFill>
                </a:rPr>
                <a:t>Essay Prompt</a:t>
              </a:r>
            </a:p>
          </p:txBody>
        </p:sp>
        <p:grpSp>
          <p:nvGrpSpPr>
            <p:cNvPr id="18" name="Group 17">
              <a:extLst>
                <a:ext uri="{FF2B5EF4-FFF2-40B4-BE49-F238E27FC236}">
                  <a16:creationId xmlns:a16="http://schemas.microsoft.com/office/drawing/2014/main" id="{742C0924-139B-A6F9-EB87-25CD3C2BCE22}"/>
                </a:ext>
              </a:extLst>
            </p:cNvPr>
            <p:cNvGrpSpPr/>
            <p:nvPr/>
          </p:nvGrpSpPr>
          <p:grpSpPr>
            <a:xfrm>
              <a:off x="4105276" y="5236222"/>
              <a:ext cx="2444130" cy="1125584"/>
              <a:chOff x="4105276" y="5327803"/>
              <a:chExt cx="2444130" cy="1125584"/>
            </a:xfrm>
          </p:grpSpPr>
          <p:sp>
            <p:nvSpPr>
              <p:cNvPr id="10" name="Rectangle 9">
                <a:extLst>
                  <a:ext uri="{FF2B5EF4-FFF2-40B4-BE49-F238E27FC236}">
                    <a16:creationId xmlns:a16="http://schemas.microsoft.com/office/drawing/2014/main" id="{B6F290E7-C2FF-4CDA-DE50-33CFE32202B7}"/>
                  </a:ext>
                </a:extLst>
              </p:cNvPr>
              <p:cNvSpPr/>
              <p:nvPr/>
            </p:nvSpPr>
            <p:spPr>
              <a:xfrm>
                <a:off x="4105276" y="5327803"/>
                <a:ext cx="2444130" cy="1125584"/>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0764A06E-4813-9BE2-54AD-79F6EC8664FD}"/>
                  </a:ext>
                </a:extLst>
              </p:cNvPr>
              <p:cNvSpPr txBox="1"/>
              <p:nvPr/>
            </p:nvSpPr>
            <p:spPr>
              <a:xfrm>
                <a:off x="4245419" y="5692651"/>
                <a:ext cx="2144712" cy="579133"/>
              </a:xfrm>
              <a:prstGeom prst="rect">
                <a:avLst/>
              </a:prstGeom>
              <a:noFill/>
            </p:spPr>
            <p:txBody>
              <a:bodyPr wrap="square">
                <a:spAutoFit/>
              </a:bodyPr>
              <a:lstStyle/>
              <a:p>
                <a:pPr marL="171450" indent="-171450">
                  <a:lnSpc>
                    <a:spcPct val="120000"/>
                  </a:lnSpc>
                  <a:buClr>
                    <a:schemeClr val="accent6"/>
                  </a:buClr>
                  <a:buSzPct val="132000"/>
                  <a:buFont typeface="Arial" panose="020B0604020202020204" pitchFamily="34" charset="0"/>
                  <a:buChar char="•"/>
                </a:pPr>
                <a:r>
                  <a:rPr lang="en-US" sz="900">
                    <a:solidFill>
                      <a:schemeClr val="tx1">
                        <a:lumMod val="85000"/>
                        <a:lumOff val="15000"/>
                      </a:schemeClr>
                    </a:solidFill>
                    <a:ea typeface="+mj-ea"/>
                    <a:cs typeface="+mj-cs"/>
                  </a:rPr>
                  <a:t>Demonstrated financial need </a:t>
                </a:r>
              </a:p>
              <a:p>
                <a:pPr marL="171450" indent="-171450">
                  <a:lnSpc>
                    <a:spcPct val="120000"/>
                  </a:lnSpc>
                  <a:buClr>
                    <a:schemeClr val="accent6"/>
                  </a:buClr>
                  <a:buSzPct val="132000"/>
                  <a:buFont typeface="Arial" panose="020B0604020202020204" pitchFamily="34" charset="0"/>
                  <a:buChar char="•"/>
                </a:pPr>
                <a:r>
                  <a:rPr lang="en-US" sz="900">
                    <a:solidFill>
                      <a:schemeClr val="tx1">
                        <a:lumMod val="85000"/>
                        <a:lumOff val="15000"/>
                      </a:schemeClr>
                    </a:solidFill>
                    <a:ea typeface="+mj-ea"/>
                    <a:cs typeface="+mj-cs"/>
                  </a:rPr>
                  <a:t>Consistent participation in community service or outreach </a:t>
                </a:r>
              </a:p>
            </p:txBody>
          </p:sp>
          <p:sp>
            <p:nvSpPr>
              <p:cNvPr id="13" name="TextBox 12">
                <a:extLst>
                  <a:ext uri="{FF2B5EF4-FFF2-40B4-BE49-F238E27FC236}">
                    <a16:creationId xmlns:a16="http://schemas.microsoft.com/office/drawing/2014/main" id="{9A7BDEF1-6F66-5BEF-26DD-5B560A91EE68}"/>
                  </a:ext>
                </a:extLst>
              </p:cNvPr>
              <p:cNvSpPr txBox="1"/>
              <p:nvPr/>
            </p:nvSpPr>
            <p:spPr>
              <a:xfrm>
                <a:off x="4234830" y="5431041"/>
                <a:ext cx="1869937" cy="261610"/>
              </a:xfrm>
              <a:prstGeom prst="rect">
                <a:avLst/>
              </a:prstGeom>
              <a:noFill/>
            </p:spPr>
            <p:txBody>
              <a:bodyPr wrap="square">
                <a:spAutoFit/>
              </a:bodyPr>
              <a:lstStyle/>
              <a:p>
                <a:r>
                  <a:rPr lang="en-US" sz="1050" b="1">
                    <a:solidFill>
                      <a:schemeClr val="tx1">
                        <a:lumMod val="75000"/>
                        <a:lumOff val="25000"/>
                      </a:schemeClr>
                    </a:solidFill>
                  </a:rPr>
                  <a:t>Preferred Considerations</a:t>
                </a:r>
              </a:p>
            </p:txBody>
          </p:sp>
        </p:grpSp>
        <p:sp>
          <p:nvSpPr>
            <p:cNvPr id="23" name="TextBox 22">
              <a:extLst>
                <a:ext uri="{FF2B5EF4-FFF2-40B4-BE49-F238E27FC236}">
                  <a16:creationId xmlns:a16="http://schemas.microsoft.com/office/drawing/2014/main" id="{CA9E378B-EC50-2F58-090A-C88670CC9927}"/>
                </a:ext>
              </a:extLst>
            </p:cNvPr>
            <p:cNvSpPr txBox="1"/>
            <p:nvPr/>
          </p:nvSpPr>
          <p:spPr>
            <a:xfrm>
              <a:off x="6791963" y="3721557"/>
              <a:ext cx="1483358" cy="415498"/>
            </a:xfrm>
            <a:prstGeom prst="rect">
              <a:avLst/>
            </a:prstGeom>
            <a:noFill/>
          </p:spPr>
          <p:txBody>
            <a:bodyPr wrap="square">
              <a:spAutoFit/>
            </a:bodyPr>
            <a:lstStyle/>
            <a:p>
              <a:r>
                <a:rPr lang="en-US" sz="1050" b="1">
                  <a:solidFill>
                    <a:schemeClr val="tx1">
                      <a:lumMod val="75000"/>
                      <a:lumOff val="25000"/>
                    </a:schemeClr>
                  </a:solidFill>
                </a:rPr>
                <a:t>Award &amp; Distribution Details</a:t>
              </a:r>
            </a:p>
          </p:txBody>
        </p:sp>
        <p:sp>
          <p:nvSpPr>
            <p:cNvPr id="24" name="Rectangle 23">
              <a:extLst>
                <a:ext uri="{FF2B5EF4-FFF2-40B4-BE49-F238E27FC236}">
                  <a16:creationId xmlns:a16="http://schemas.microsoft.com/office/drawing/2014/main" id="{37A3E27B-13C4-AE1C-C685-AF76D938E1D5}"/>
                </a:ext>
              </a:extLst>
            </p:cNvPr>
            <p:cNvSpPr/>
            <p:nvPr/>
          </p:nvSpPr>
          <p:spPr>
            <a:xfrm>
              <a:off x="9162089" y="2166877"/>
              <a:ext cx="2444130" cy="2082547"/>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C14AB4F-6936-C659-8C07-FAB665D17863}"/>
                </a:ext>
              </a:extLst>
            </p:cNvPr>
            <p:cNvSpPr txBox="1"/>
            <p:nvPr/>
          </p:nvSpPr>
          <p:spPr>
            <a:xfrm>
              <a:off x="9305624" y="2540998"/>
              <a:ext cx="1863418" cy="577017"/>
            </a:xfrm>
            <a:prstGeom prst="rect">
              <a:avLst/>
            </a:prstGeom>
            <a:noFill/>
          </p:spPr>
          <p:txBody>
            <a:bodyPr wrap="square">
              <a:spAutoFit/>
            </a:bodyPr>
            <a:lstStyle/>
            <a:p>
              <a:pPr>
                <a:lnSpc>
                  <a:spcPct val="120000"/>
                </a:lnSpc>
                <a:buClr>
                  <a:schemeClr val="bg1"/>
                </a:buClr>
              </a:pPr>
              <a:r>
                <a:rPr lang="en-US" sz="900">
                  <a:solidFill>
                    <a:schemeClr val="tx1">
                      <a:lumMod val="75000"/>
                      <a:lumOff val="25000"/>
                    </a:schemeClr>
                  </a:solidFill>
                </a:rPr>
                <a:t>Applications reviewed by a Scholarship Committee </a:t>
              </a:r>
            </a:p>
            <a:p>
              <a:pPr>
                <a:lnSpc>
                  <a:spcPct val="120000"/>
                </a:lnSpc>
                <a:buClr>
                  <a:schemeClr val="bg1"/>
                </a:buClr>
              </a:pPr>
              <a:r>
                <a:rPr lang="en-US" sz="900">
                  <a:solidFill>
                    <a:schemeClr val="tx1">
                      <a:lumMod val="75000"/>
                      <a:lumOff val="25000"/>
                    </a:schemeClr>
                  </a:solidFill>
                </a:rPr>
                <a:t>Selection based on: </a:t>
              </a:r>
            </a:p>
          </p:txBody>
        </p:sp>
        <p:sp>
          <p:nvSpPr>
            <p:cNvPr id="26" name="TextBox 25">
              <a:extLst>
                <a:ext uri="{FF2B5EF4-FFF2-40B4-BE49-F238E27FC236}">
                  <a16:creationId xmlns:a16="http://schemas.microsoft.com/office/drawing/2014/main" id="{74C65A1F-BEE3-C26F-6B2D-AEA24590C48D}"/>
                </a:ext>
              </a:extLst>
            </p:cNvPr>
            <p:cNvSpPr txBox="1"/>
            <p:nvPr/>
          </p:nvSpPr>
          <p:spPr>
            <a:xfrm>
              <a:off x="9305623" y="2317218"/>
              <a:ext cx="1869937" cy="261610"/>
            </a:xfrm>
            <a:prstGeom prst="rect">
              <a:avLst/>
            </a:prstGeom>
            <a:noFill/>
          </p:spPr>
          <p:txBody>
            <a:bodyPr wrap="square">
              <a:spAutoFit/>
            </a:bodyPr>
            <a:lstStyle/>
            <a:p>
              <a:r>
                <a:rPr lang="en-US" sz="1050" b="1">
                  <a:solidFill>
                    <a:schemeClr val="tx1">
                      <a:lumMod val="75000"/>
                      <a:lumOff val="25000"/>
                    </a:schemeClr>
                  </a:solidFill>
                </a:rPr>
                <a:t>Selection Process</a:t>
              </a:r>
            </a:p>
          </p:txBody>
        </p:sp>
        <p:sp>
          <p:nvSpPr>
            <p:cNvPr id="30" name="TextBox 29">
              <a:extLst>
                <a:ext uri="{FF2B5EF4-FFF2-40B4-BE49-F238E27FC236}">
                  <a16:creationId xmlns:a16="http://schemas.microsoft.com/office/drawing/2014/main" id="{07349631-0744-EBC0-721D-DF4C922704EC}"/>
                </a:ext>
              </a:extLst>
            </p:cNvPr>
            <p:cNvSpPr txBox="1"/>
            <p:nvPr/>
          </p:nvSpPr>
          <p:spPr>
            <a:xfrm>
              <a:off x="9328102" y="3101749"/>
              <a:ext cx="2010801" cy="909416"/>
            </a:xfrm>
            <a:prstGeom prst="rect">
              <a:avLst/>
            </a:prstGeom>
            <a:noFill/>
          </p:spPr>
          <p:txBody>
            <a:bodyPr wrap="square">
              <a:spAutoFit/>
            </a:bodyPr>
            <a:lstStyle/>
            <a:p>
              <a:pPr marL="171450" indent="-171450">
                <a:lnSpc>
                  <a:spcPct val="120000"/>
                </a:lnSpc>
                <a:buClr>
                  <a:schemeClr val="accent6"/>
                </a:buClr>
                <a:buSzPct val="132000"/>
                <a:buFont typeface="Arial" panose="020B0604020202020204" pitchFamily="34" charset="0"/>
                <a:buChar char="•"/>
              </a:pPr>
              <a:r>
                <a:rPr lang="en-US" sz="900">
                  <a:solidFill>
                    <a:schemeClr val="tx1">
                      <a:lumMod val="85000"/>
                      <a:lumOff val="15000"/>
                    </a:schemeClr>
                  </a:solidFill>
                </a:rPr>
                <a:t>Academic achievement </a:t>
              </a:r>
            </a:p>
            <a:p>
              <a:pPr marL="171450" indent="-171450">
                <a:lnSpc>
                  <a:spcPct val="120000"/>
                </a:lnSpc>
                <a:buClr>
                  <a:schemeClr val="accent6"/>
                </a:buClr>
                <a:buSzPct val="132000"/>
                <a:buFont typeface="Arial" panose="020B0604020202020204" pitchFamily="34" charset="0"/>
                <a:buChar char="•"/>
              </a:pPr>
              <a:r>
                <a:rPr lang="en-US" sz="900">
                  <a:solidFill>
                    <a:schemeClr val="tx1">
                      <a:lumMod val="85000"/>
                      <a:lumOff val="15000"/>
                    </a:schemeClr>
                  </a:solidFill>
                </a:rPr>
                <a:t>Faith commitment &amp; church involvement </a:t>
              </a:r>
            </a:p>
            <a:p>
              <a:pPr marL="171450" indent="-171450">
                <a:lnSpc>
                  <a:spcPct val="120000"/>
                </a:lnSpc>
                <a:buClr>
                  <a:schemeClr val="accent6"/>
                </a:buClr>
                <a:buSzPct val="132000"/>
                <a:buFont typeface="Arial" panose="020B0604020202020204" pitchFamily="34" charset="0"/>
                <a:buChar char="•"/>
              </a:pPr>
              <a:r>
                <a:rPr lang="en-US" sz="900">
                  <a:solidFill>
                    <a:schemeClr val="tx1">
                      <a:lumMod val="85000"/>
                      <a:lumOff val="15000"/>
                    </a:schemeClr>
                  </a:solidFill>
                </a:rPr>
                <a:t>Character and leadership </a:t>
              </a:r>
            </a:p>
            <a:p>
              <a:pPr marL="171450" indent="-171450">
                <a:lnSpc>
                  <a:spcPct val="120000"/>
                </a:lnSpc>
                <a:buClr>
                  <a:schemeClr val="accent6"/>
                </a:buClr>
                <a:buSzPct val="132000"/>
                <a:buFont typeface="Arial" panose="020B0604020202020204" pitchFamily="34" charset="0"/>
                <a:buChar char="•"/>
              </a:pPr>
              <a:r>
                <a:rPr lang="en-US" sz="900">
                  <a:solidFill>
                    <a:schemeClr val="tx1">
                      <a:lumMod val="85000"/>
                      <a:lumOff val="15000"/>
                    </a:schemeClr>
                  </a:solidFill>
                </a:rPr>
                <a:t>Essay quality </a:t>
              </a:r>
            </a:p>
          </p:txBody>
        </p:sp>
        <p:sp>
          <p:nvSpPr>
            <p:cNvPr id="32" name="TextBox 31">
              <a:extLst>
                <a:ext uri="{FF2B5EF4-FFF2-40B4-BE49-F238E27FC236}">
                  <a16:creationId xmlns:a16="http://schemas.microsoft.com/office/drawing/2014/main" id="{5FC3E364-0E8C-5871-D571-04FCF3B6B4FE}"/>
                </a:ext>
              </a:extLst>
            </p:cNvPr>
            <p:cNvSpPr txBox="1"/>
            <p:nvPr/>
          </p:nvSpPr>
          <p:spPr>
            <a:xfrm>
              <a:off x="9305624" y="4901741"/>
              <a:ext cx="1953419" cy="909416"/>
            </a:xfrm>
            <a:prstGeom prst="rect">
              <a:avLst/>
            </a:prstGeom>
            <a:noFill/>
          </p:spPr>
          <p:txBody>
            <a:bodyPr wrap="square">
              <a:spAutoFit/>
            </a:bodyPr>
            <a:lstStyle/>
            <a:p>
              <a:pPr>
                <a:lnSpc>
                  <a:spcPct val="120000"/>
                </a:lnSpc>
                <a:buClr>
                  <a:schemeClr val="bg1"/>
                </a:buClr>
              </a:pPr>
              <a:r>
                <a:rPr lang="en-US" sz="900">
                  <a:solidFill>
                    <a:schemeClr val="tx1">
                      <a:lumMod val="75000"/>
                      <a:lumOff val="25000"/>
                    </a:schemeClr>
                  </a:solidFill>
                </a:rPr>
                <a:t>Net proceeds are defined as total event revenue after direct event expenses. A minimum of 50% will be allocated to the scholarship fund.</a:t>
              </a:r>
            </a:p>
          </p:txBody>
        </p:sp>
        <p:sp>
          <p:nvSpPr>
            <p:cNvPr id="33" name="TextBox 32">
              <a:extLst>
                <a:ext uri="{FF2B5EF4-FFF2-40B4-BE49-F238E27FC236}">
                  <a16:creationId xmlns:a16="http://schemas.microsoft.com/office/drawing/2014/main" id="{FEC836F5-07AB-A279-3E39-DB25ED6B6A28}"/>
                </a:ext>
              </a:extLst>
            </p:cNvPr>
            <p:cNvSpPr txBox="1"/>
            <p:nvPr/>
          </p:nvSpPr>
          <p:spPr>
            <a:xfrm>
              <a:off x="9305624" y="4486243"/>
              <a:ext cx="1534150" cy="415498"/>
            </a:xfrm>
            <a:prstGeom prst="rect">
              <a:avLst/>
            </a:prstGeom>
            <a:noFill/>
          </p:spPr>
          <p:txBody>
            <a:bodyPr wrap="square">
              <a:spAutoFit/>
            </a:bodyPr>
            <a:lstStyle/>
            <a:p>
              <a:r>
                <a:rPr lang="en-US" sz="1050" b="1">
                  <a:solidFill>
                    <a:schemeClr val="tx1">
                      <a:lumMod val="75000"/>
                      <a:lumOff val="25000"/>
                    </a:schemeClr>
                  </a:solidFill>
                </a:rPr>
                <a:t>Transparency Statement </a:t>
              </a:r>
            </a:p>
          </p:txBody>
        </p:sp>
        <p:grpSp>
          <p:nvGrpSpPr>
            <p:cNvPr id="49" name="Group 48">
              <a:extLst>
                <a:ext uri="{FF2B5EF4-FFF2-40B4-BE49-F238E27FC236}">
                  <a16:creationId xmlns:a16="http://schemas.microsoft.com/office/drawing/2014/main" id="{A1B5A1B1-2D66-62AB-79E3-E504E9C574B8}"/>
                </a:ext>
              </a:extLst>
            </p:cNvPr>
            <p:cNvGrpSpPr/>
            <p:nvPr/>
          </p:nvGrpSpPr>
          <p:grpSpPr>
            <a:xfrm>
              <a:off x="6078098" y="2349969"/>
              <a:ext cx="280122" cy="154196"/>
              <a:chOff x="6078098" y="2354837"/>
              <a:chExt cx="271277" cy="149327"/>
            </a:xfrm>
            <a:gradFill>
              <a:gsLst>
                <a:gs pos="100000">
                  <a:schemeClr val="accent2"/>
                </a:gs>
                <a:gs pos="0">
                  <a:schemeClr val="accent2"/>
                </a:gs>
                <a:gs pos="50000">
                  <a:schemeClr val="accent3"/>
                </a:gs>
              </a:gsLst>
              <a:lin ang="0" scaled="1"/>
            </a:gradFill>
          </p:grpSpPr>
          <p:sp>
            <p:nvSpPr>
              <p:cNvPr id="47" name="Freeform: Shape 46">
                <a:extLst>
                  <a:ext uri="{FF2B5EF4-FFF2-40B4-BE49-F238E27FC236}">
                    <a16:creationId xmlns:a16="http://schemas.microsoft.com/office/drawing/2014/main" id="{65A04D31-8867-D1CA-402B-BF929C3C72C9}"/>
                  </a:ext>
                </a:extLst>
              </p:cNvPr>
              <p:cNvSpPr/>
              <p:nvPr/>
            </p:nvSpPr>
            <p:spPr>
              <a:xfrm>
                <a:off x="6126629" y="2433545"/>
                <a:ext cx="174214" cy="70619"/>
              </a:xfrm>
              <a:custGeom>
                <a:avLst/>
                <a:gdLst>
                  <a:gd name="connsiteX0" fmla="*/ 0 w 174214"/>
                  <a:gd name="connsiteY0" fmla="*/ 0 h 70619"/>
                  <a:gd name="connsiteX1" fmla="*/ 0 w 174214"/>
                  <a:gd name="connsiteY1" fmla="*/ 36398 h 70619"/>
                  <a:gd name="connsiteX2" fmla="*/ 87107 w 174214"/>
                  <a:gd name="connsiteY2" fmla="*/ 70619 h 70619"/>
                  <a:gd name="connsiteX3" fmla="*/ 174215 w 174214"/>
                  <a:gd name="connsiteY3" fmla="*/ 36398 h 70619"/>
                  <a:gd name="connsiteX4" fmla="*/ 174215 w 174214"/>
                  <a:gd name="connsiteY4" fmla="*/ 0 h 70619"/>
                  <a:gd name="connsiteX5" fmla="*/ 87107 w 174214"/>
                  <a:gd name="connsiteY5" fmla="*/ 30799 h 70619"/>
                  <a:gd name="connsiteX6" fmla="*/ 0 w 174214"/>
                  <a:gd name="connsiteY6" fmla="*/ 0 h 70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214" h="70619">
                    <a:moveTo>
                      <a:pt x="0" y="0"/>
                    </a:moveTo>
                    <a:lnTo>
                      <a:pt x="0" y="36398"/>
                    </a:lnTo>
                    <a:cubicBezTo>
                      <a:pt x="0" y="53509"/>
                      <a:pt x="38887" y="70619"/>
                      <a:pt x="87107" y="70619"/>
                    </a:cubicBezTo>
                    <a:cubicBezTo>
                      <a:pt x="135328" y="70619"/>
                      <a:pt x="174215" y="53509"/>
                      <a:pt x="174215" y="36398"/>
                    </a:cubicBezTo>
                    <a:lnTo>
                      <a:pt x="174215" y="0"/>
                    </a:lnTo>
                    <a:lnTo>
                      <a:pt x="87107" y="30799"/>
                    </a:lnTo>
                    <a:lnTo>
                      <a:pt x="0" y="0"/>
                    </a:lnTo>
                    <a:close/>
                  </a:path>
                </a:pathLst>
              </a:custGeom>
              <a:grpFill/>
              <a:ln w="3076"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8B3C95D8-96DF-B95E-709E-CA8A398E3BCC}"/>
                  </a:ext>
                </a:extLst>
              </p:cNvPr>
              <p:cNvSpPr/>
              <p:nvPr/>
            </p:nvSpPr>
            <p:spPr>
              <a:xfrm>
                <a:off x="6078098" y="2354837"/>
                <a:ext cx="271277" cy="118217"/>
              </a:xfrm>
              <a:custGeom>
                <a:avLst/>
                <a:gdLst>
                  <a:gd name="connsiteX0" fmla="*/ 135639 w 271277"/>
                  <a:gd name="connsiteY0" fmla="*/ 96129 h 118217"/>
                  <a:gd name="connsiteX1" fmla="*/ 271277 w 271277"/>
                  <a:gd name="connsiteY1" fmla="*/ 48531 h 118217"/>
                  <a:gd name="connsiteX2" fmla="*/ 135639 w 271277"/>
                  <a:gd name="connsiteY2" fmla="*/ 0 h 118217"/>
                  <a:gd name="connsiteX3" fmla="*/ 0 w 271277"/>
                  <a:gd name="connsiteY3" fmla="*/ 48531 h 118217"/>
                  <a:gd name="connsiteX4" fmla="*/ 17421 w 271277"/>
                  <a:gd name="connsiteY4" fmla="*/ 54753 h 118217"/>
                  <a:gd name="connsiteX5" fmla="*/ 17421 w 271277"/>
                  <a:gd name="connsiteY5" fmla="*/ 111995 h 118217"/>
                  <a:gd name="connsiteX6" fmla="*/ 23643 w 271277"/>
                  <a:gd name="connsiteY6" fmla="*/ 118217 h 118217"/>
                  <a:gd name="connsiteX7" fmla="*/ 29865 w 271277"/>
                  <a:gd name="connsiteY7" fmla="*/ 111995 h 118217"/>
                  <a:gd name="connsiteX8" fmla="*/ 29865 w 271277"/>
                  <a:gd name="connsiteY8" fmla="*/ 59109 h 118217"/>
                  <a:gd name="connsiteX9" fmla="*/ 135639 w 271277"/>
                  <a:gd name="connsiteY9" fmla="*/ 96129 h 118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277" h="118217">
                    <a:moveTo>
                      <a:pt x="135639" y="96129"/>
                    </a:moveTo>
                    <a:lnTo>
                      <a:pt x="271277" y="48531"/>
                    </a:lnTo>
                    <a:lnTo>
                      <a:pt x="135639" y="0"/>
                    </a:lnTo>
                    <a:lnTo>
                      <a:pt x="0" y="48531"/>
                    </a:lnTo>
                    <a:lnTo>
                      <a:pt x="17421" y="54753"/>
                    </a:lnTo>
                    <a:lnTo>
                      <a:pt x="17421" y="111995"/>
                    </a:lnTo>
                    <a:cubicBezTo>
                      <a:pt x="17421" y="115417"/>
                      <a:pt x="20221" y="118217"/>
                      <a:pt x="23643" y="118217"/>
                    </a:cubicBezTo>
                    <a:cubicBezTo>
                      <a:pt x="27066" y="118217"/>
                      <a:pt x="29865" y="115417"/>
                      <a:pt x="29865" y="111995"/>
                    </a:cubicBezTo>
                    <a:lnTo>
                      <a:pt x="29865" y="59109"/>
                    </a:lnTo>
                    <a:lnTo>
                      <a:pt x="135639" y="96129"/>
                    </a:lnTo>
                    <a:close/>
                  </a:path>
                </a:pathLst>
              </a:custGeom>
              <a:grpFill/>
              <a:ln w="3076" cap="flat">
                <a:noFill/>
                <a:prstDash val="solid"/>
                <a:miter/>
              </a:ln>
            </p:spPr>
            <p:txBody>
              <a:bodyPr rtlCol="0" anchor="ctr"/>
              <a:lstStyle/>
              <a:p>
                <a:endParaRPr lang="en-US"/>
              </a:p>
            </p:txBody>
          </p:sp>
        </p:grpSp>
        <p:sp>
          <p:nvSpPr>
            <p:cNvPr id="52" name="Graphic 50" descr="Books">
              <a:extLst>
                <a:ext uri="{FF2B5EF4-FFF2-40B4-BE49-F238E27FC236}">
                  <a16:creationId xmlns:a16="http://schemas.microsoft.com/office/drawing/2014/main" id="{3AC1E1A5-1413-2D23-2344-82053F4B582F}"/>
                </a:ext>
              </a:extLst>
            </p:cNvPr>
            <p:cNvSpPr/>
            <p:nvPr/>
          </p:nvSpPr>
          <p:spPr>
            <a:xfrm>
              <a:off x="8643353" y="2314651"/>
              <a:ext cx="224797" cy="209758"/>
            </a:xfrm>
            <a:custGeom>
              <a:avLst/>
              <a:gdLst>
                <a:gd name="connsiteX0" fmla="*/ 224798 w 224797"/>
                <a:gd name="connsiteY0" fmla="*/ 73877 h 209758"/>
                <a:gd name="connsiteX1" fmla="*/ 211078 w 224797"/>
                <a:gd name="connsiteY1" fmla="*/ 68864 h 209758"/>
                <a:gd name="connsiteX2" fmla="*/ 211078 w 224797"/>
                <a:gd name="connsiteY2" fmla="*/ 40105 h 209758"/>
                <a:gd name="connsiteX3" fmla="*/ 224798 w 224797"/>
                <a:gd name="connsiteY3" fmla="*/ 34300 h 209758"/>
                <a:gd name="connsiteX4" fmla="*/ 131923 w 224797"/>
                <a:gd name="connsiteY4" fmla="*/ 0 h 209758"/>
                <a:gd name="connsiteX5" fmla="*/ 18997 w 224797"/>
                <a:gd name="connsiteY5" fmla="*/ 39577 h 209758"/>
                <a:gd name="connsiteX6" fmla="*/ 7915 w 224797"/>
                <a:gd name="connsiteY6" fmla="*/ 71239 h 209758"/>
                <a:gd name="connsiteX7" fmla="*/ 9235 w 224797"/>
                <a:gd name="connsiteY7" fmla="*/ 82848 h 209758"/>
                <a:gd name="connsiteX8" fmla="*/ 0 w 224797"/>
                <a:gd name="connsiteY8" fmla="*/ 113454 h 209758"/>
                <a:gd name="connsiteX9" fmla="*/ 7915 w 224797"/>
                <a:gd name="connsiteY9" fmla="*/ 136409 h 209758"/>
                <a:gd name="connsiteX10" fmla="*/ 7388 w 224797"/>
                <a:gd name="connsiteY10" fmla="*/ 153031 h 209758"/>
                <a:gd name="connsiteX11" fmla="*/ 21108 w 224797"/>
                <a:gd name="connsiteY11" fmla="*/ 179416 h 209758"/>
                <a:gd name="connsiteX12" fmla="*/ 94457 w 224797"/>
                <a:gd name="connsiteY12" fmla="*/ 209758 h 209758"/>
                <a:gd name="connsiteX13" fmla="*/ 224270 w 224797"/>
                <a:gd name="connsiteY13" fmla="*/ 155934 h 209758"/>
                <a:gd name="connsiteX14" fmla="*/ 210550 w 224797"/>
                <a:gd name="connsiteY14" fmla="*/ 150920 h 209758"/>
                <a:gd name="connsiteX15" fmla="*/ 210550 w 224797"/>
                <a:gd name="connsiteY15" fmla="*/ 121897 h 209758"/>
                <a:gd name="connsiteX16" fmla="*/ 224270 w 224797"/>
                <a:gd name="connsiteY16" fmla="*/ 116093 h 209758"/>
                <a:gd name="connsiteX17" fmla="*/ 203162 w 224797"/>
                <a:gd name="connsiteY17" fmla="*/ 108177 h 209758"/>
                <a:gd name="connsiteX18" fmla="*/ 203162 w 224797"/>
                <a:gd name="connsiteY18" fmla="*/ 82848 h 209758"/>
                <a:gd name="connsiteX19" fmla="*/ 224798 w 224797"/>
                <a:gd name="connsiteY19" fmla="*/ 73877 h 209758"/>
                <a:gd name="connsiteX20" fmla="*/ 22163 w 224797"/>
                <a:gd name="connsiteY20" fmla="*/ 58046 h 209758"/>
                <a:gd name="connsiteX21" fmla="*/ 95513 w 224797"/>
                <a:gd name="connsiteY21" fmla="*/ 86806 h 209758"/>
                <a:gd name="connsiteX22" fmla="*/ 200787 w 224797"/>
                <a:gd name="connsiteY22" fmla="*/ 44326 h 209758"/>
                <a:gd name="connsiteX23" fmla="*/ 200787 w 224797"/>
                <a:gd name="connsiteY23" fmla="*/ 67017 h 209758"/>
                <a:gd name="connsiteX24" fmla="*/ 95513 w 224797"/>
                <a:gd name="connsiteY24" fmla="*/ 110816 h 209758"/>
                <a:gd name="connsiteX25" fmla="*/ 22163 w 224797"/>
                <a:gd name="connsiteY25" fmla="*/ 81793 h 209758"/>
                <a:gd name="connsiteX26" fmla="*/ 22163 w 224797"/>
                <a:gd name="connsiteY26" fmla="*/ 58046 h 209758"/>
                <a:gd name="connsiteX27" fmla="*/ 200260 w 224797"/>
                <a:gd name="connsiteY27" fmla="*/ 149073 h 209758"/>
                <a:gd name="connsiteX28" fmla="*/ 94985 w 224797"/>
                <a:gd name="connsiteY28" fmla="*/ 192608 h 209758"/>
                <a:gd name="connsiteX29" fmla="*/ 21372 w 224797"/>
                <a:gd name="connsiteY29" fmla="*/ 163585 h 209758"/>
                <a:gd name="connsiteX30" fmla="*/ 21372 w 224797"/>
                <a:gd name="connsiteY30" fmla="*/ 143005 h 209758"/>
                <a:gd name="connsiteX31" fmla="*/ 87069 w 224797"/>
                <a:gd name="connsiteY31" fmla="*/ 169917 h 209758"/>
                <a:gd name="connsiteX32" fmla="*/ 200524 w 224797"/>
                <a:gd name="connsiteY32" fmla="*/ 125063 h 209758"/>
                <a:gd name="connsiteX33" fmla="*/ 200260 w 224797"/>
                <a:gd name="connsiteY33" fmla="*/ 149073 h 209758"/>
                <a:gd name="connsiteX34" fmla="*/ 192872 w 224797"/>
                <a:gd name="connsiteY34" fmla="*/ 109496 h 209758"/>
                <a:gd name="connsiteX35" fmla="*/ 87597 w 224797"/>
                <a:gd name="connsiteY35" fmla="*/ 153031 h 209758"/>
                <a:gd name="connsiteX36" fmla="*/ 14248 w 224797"/>
                <a:gd name="connsiteY36" fmla="*/ 124008 h 209758"/>
                <a:gd name="connsiteX37" fmla="*/ 14248 w 224797"/>
                <a:gd name="connsiteY37" fmla="*/ 100262 h 209758"/>
                <a:gd name="connsiteX38" fmla="*/ 89708 w 224797"/>
                <a:gd name="connsiteY38" fmla="*/ 130340 h 209758"/>
                <a:gd name="connsiteX39" fmla="*/ 193136 w 224797"/>
                <a:gd name="connsiteY39" fmla="*/ 87069 h 209758"/>
                <a:gd name="connsiteX40" fmla="*/ 193136 w 224797"/>
                <a:gd name="connsiteY40" fmla="*/ 109496 h 209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4797" h="209758">
                  <a:moveTo>
                    <a:pt x="224798" y="73877"/>
                  </a:moveTo>
                  <a:lnTo>
                    <a:pt x="211078" y="68864"/>
                  </a:lnTo>
                  <a:lnTo>
                    <a:pt x="211078" y="40105"/>
                  </a:lnTo>
                  <a:lnTo>
                    <a:pt x="224798" y="34300"/>
                  </a:lnTo>
                  <a:lnTo>
                    <a:pt x="131923" y="0"/>
                  </a:lnTo>
                  <a:lnTo>
                    <a:pt x="18997" y="39577"/>
                  </a:lnTo>
                  <a:cubicBezTo>
                    <a:pt x="8179" y="44854"/>
                    <a:pt x="7915" y="59366"/>
                    <a:pt x="7915" y="71239"/>
                  </a:cubicBezTo>
                  <a:cubicBezTo>
                    <a:pt x="7915" y="75196"/>
                    <a:pt x="8443" y="79154"/>
                    <a:pt x="9235" y="82848"/>
                  </a:cubicBezTo>
                  <a:cubicBezTo>
                    <a:pt x="264" y="88653"/>
                    <a:pt x="0" y="102109"/>
                    <a:pt x="0" y="113454"/>
                  </a:cubicBezTo>
                  <a:cubicBezTo>
                    <a:pt x="0" y="122689"/>
                    <a:pt x="2111" y="131132"/>
                    <a:pt x="7915" y="136409"/>
                  </a:cubicBezTo>
                  <a:cubicBezTo>
                    <a:pt x="6596" y="140894"/>
                    <a:pt x="7388" y="146435"/>
                    <a:pt x="7388" y="153031"/>
                  </a:cubicBezTo>
                  <a:cubicBezTo>
                    <a:pt x="7388" y="164904"/>
                    <a:pt x="10554" y="175722"/>
                    <a:pt x="21108" y="179416"/>
                  </a:cubicBezTo>
                  <a:lnTo>
                    <a:pt x="94457" y="209758"/>
                  </a:lnTo>
                  <a:lnTo>
                    <a:pt x="224270" y="155934"/>
                  </a:lnTo>
                  <a:lnTo>
                    <a:pt x="210550" y="150920"/>
                  </a:lnTo>
                  <a:lnTo>
                    <a:pt x="210550" y="121897"/>
                  </a:lnTo>
                  <a:lnTo>
                    <a:pt x="224270" y="116093"/>
                  </a:lnTo>
                  <a:lnTo>
                    <a:pt x="203162" y="108177"/>
                  </a:lnTo>
                  <a:lnTo>
                    <a:pt x="203162" y="82848"/>
                  </a:lnTo>
                  <a:lnTo>
                    <a:pt x="224798" y="73877"/>
                  </a:lnTo>
                  <a:close/>
                  <a:moveTo>
                    <a:pt x="22163" y="58046"/>
                  </a:moveTo>
                  <a:lnTo>
                    <a:pt x="95513" y="86806"/>
                  </a:lnTo>
                  <a:lnTo>
                    <a:pt x="200787" y="44326"/>
                  </a:lnTo>
                  <a:lnTo>
                    <a:pt x="200787" y="67017"/>
                  </a:lnTo>
                  <a:lnTo>
                    <a:pt x="95513" y="110816"/>
                  </a:lnTo>
                  <a:lnTo>
                    <a:pt x="22163" y="81793"/>
                  </a:lnTo>
                  <a:lnTo>
                    <a:pt x="22163" y="58046"/>
                  </a:lnTo>
                  <a:close/>
                  <a:moveTo>
                    <a:pt x="200260" y="149073"/>
                  </a:moveTo>
                  <a:lnTo>
                    <a:pt x="94985" y="192608"/>
                  </a:lnTo>
                  <a:lnTo>
                    <a:pt x="21372" y="163585"/>
                  </a:lnTo>
                  <a:lnTo>
                    <a:pt x="21372" y="143005"/>
                  </a:lnTo>
                  <a:lnTo>
                    <a:pt x="87069" y="169917"/>
                  </a:lnTo>
                  <a:lnTo>
                    <a:pt x="200524" y="125063"/>
                  </a:lnTo>
                  <a:lnTo>
                    <a:pt x="200260" y="149073"/>
                  </a:lnTo>
                  <a:close/>
                  <a:moveTo>
                    <a:pt x="192872" y="109496"/>
                  </a:moveTo>
                  <a:lnTo>
                    <a:pt x="87597" y="153031"/>
                  </a:lnTo>
                  <a:lnTo>
                    <a:pt x="14248" y="124008"/>
                  </a:lnTo>
                  <a:lnTo>
                    <a:pt x="14248" y="100262"/>
                  </a:lnTo>
                  <a:lnTo>
                    <a:pt x="89708" y="130340"/>
                  </a:lnTo>
                  <a:lnTo>
                    <a:pt x="193136" y="87069"/>
                  </a:lnTo>
                  <a:lnTo>
                    <a:pt x="193136" y="109496"/>
                  </a:lnTo>
                  <a:close/>
                </a:path>
              </a:pathLst>
            </a:custGeom>
            <a:gradFill>
              <a:gsLst>
                <a:gs pos="100000">
                  <a:schemeClr val="accent5"/>
                </a:gs>
                <a:gs pos="0">
                  <a:schemeClr val="accent5"/>
                </a:gs>
                <a:gs pos="56000">
                  <a:schemeClr val="accent6"/>
                </a:gs>
              </a:gsLst>
              <a:lin ang="0" scaled="1"/>
            </a:gradFill>
            <a:ln w="12700" cap="flat">
              <a:noFill/>
              <a:prstDash val="solid"/>
              <a:miter/>
            </a:ln>
          </p:spPr>
          <p:txBody>
            <a:bodyPr rtlCol="0" anchor="ctr"/>
            <a:lstStyle/>
            <a:p>
              <a:endParaRPr lang="en-US"/>
            </a:p>
          </p:txBody>
        </p:sp>
        <p:sp>
          <p:nvSpPr>
            <p:cNvPr id="55" name="Graphic 53" descr="Trophy">
              <a:extLst>
                <a:ext uri="{FF2B5EF4-FFF2-40B4-BE49-F238E27FC236}">
                  <a16:creationId xmlns:a16="http://schemas.microsoft.com/office/drawing/2014/main" id="{74394CB2-5533-0448-33EB-EC76ED07BE60}"/>
                </a:ext>
              </a:extLst>
            </p:cNvPr>
            <p:cNvSpPr/>
            <p:nvPr/>
          </p:nvSpPr>
          <p:spPr>
            <a:xfrm>
              <a:off x="11169042" y="2336198"/>
              <a:ext cx="213969" cy="241173"/>
            </a:xfrm>
            <a:custGeom>
              <a:avLst/>
              <a:gdLst>
                <a:gd name="connsiteX0" fmla="*/ 570548 w 666750"/>
                <a:gd name="connsiteY0" fmla="*/ 361950 h 751522"/>
                <a:gd name="connsiteX1" fmla="*/ 437198 w 666750"/>
                <a:gd name="connsiteY1" fmla="*/ 425768 h 751522"/>
                <a:gd name="connsiteX2" fmla="*/ 494348 w 666750"/>
                <a:gd name="connsiteY2" fmla="*/ 367665 h 751522"/>
                <a:gd name="connsiteX3" fmla="*/ 516255 w 666750"/>
                <a:gd name="connsiteY3" fmla="*/ 339090 h 751522"/>
                <a:gd name="connsiteX4" fmla="*/ 541973 w 666750"/>
                <a:gd name="connsiteY4" fmla="*/ 248602 h 751522"/>
                <a:gd name="connsiteX5" fmla="*/ 541973 w 666750"/>
                <a:gd name="connsiteY5" fmla="*/ 124778 h 751522"/>
                <a:gd name="connsiteX6" fmla="*/ 608648 w 666750"/>
                <a:gd name="connsiteY6" fmla="*/ 124778 h 751522"/>
                <a:gd name="connsiteX7" fmla="*/ 608648 w 666750"/>
                <a:gd name="connsiteY7" fmla="*/ 269558 h 751522"/>
                <a:gd name="connsiteX8" fmla="*/ 570548 w 666750"/>
                <a:gd name="connsiteY8" fmla="*/ 361950 h 751522"/>
                <a:gd name="connsiteX9" fmla="*/ 97155 w 666750"/>
                <a:gd name="connsiteY9" fmla="*/ 361950 h 751522"/>
                <a:gd name="connsiteX10" fmla="*/ 57150 w 666750"/>
                <a:gd name="connsiteY10" fmla="*/ 269558 h 751522"/>
                <a:gd name="connsiteX11" fmla="*/ 57150 w 666750"/>
                <a:gd name="connsiteY11" fmla="*/ 123825 h 751522"/>
                <a:gd name="connsiteX12" fmla="*/ 123825 w 666750"/>
                <a:gd name="connsiteY12" fmla="*/ 123825 h 751522"/>
                <a:gd name="connsiteX13" fmla="*/ 123825 w 666750"/>
                <a:gd name="connsiteY13" fmla="*/ 247650 h 751522"/>
                <a:gd name="connsiteX14" fmla="*/ 149543 w 666750"/>
                <a:gd name="connsiteY14" fmla="*/ 338138 h 751522"/>
                <a:gd name="connsiteX15" fmla="*/ 171450 w 666750"/>
                <a:gd name="connsiteY15" fmla="*/ 366713 h 751522"/>
                <a:gd name="connsiteX16" fmla="*/ 228600 w 666750"/>
                <a:gd name="connsiteY16" fmla="*/ 424815 h 751522"/>
                <a:gd name="connsiteX17" fmla="*/ 97155 w 666750"/>
                <a:gd name="connsiteY17" fmla="*/ 361950 h 751522"/>
                <a:gd name="connsiteX18" fmla="*/ 666750 w 666750"/>
                <a:gd name="connsiteY18" fmla="*/ 266700 h 751522"/>
                <a:gd name="connsiteX19" fmla="*/ 666750 w 666750"/>
                <a:gd name="connsiteY19" fmla="*/ 66675 h 751522"/>
                <a:gd name="connsiteX20" fmla="*/ 542925 w 666750"/>
                <a:gd name="connsiteY20" fmla="*/ 66675 h 751522"/>
                <a:gd name="connsiteX21" fmla="*/ 542925 w 666750"/>
                <a:gd name="connsiteY21" fmla="*/ 0 h 751522"/>
                <a:gd name="connsiteX22" fmla="*/ 333375 w 666750"/>
                <a:gd name="connsiteY22" fmla="*/ 0 h 751522"/>
                <a:gd name="connsiteX23" fmla="*/ 123825 w 666750"/>
                <a:gd name="connsiteY23" fmla="*/ 0 h 751522"/>
                <a:gd name="connsiteX24" fmla="*/ 123825 w 666750"/>
                <a:gd name="connsiteY24" fmla="*/ 66675 h 751522"/>
                <a:gd name="connsiteX25" fmla="*/ 0 w 666750"/>
                <a:gd name="connsiteY25" fmla="*/ 66675 h 751522"/>
                <a:gd name="connsiteX26" fmla="*/ 0 w 666750"/>
                <a:gd name="connsiteY26" fmla="*/ 265748 h 751522"/>
                <a:gd name="connsiteX27" fmla="*/ 54293 w 666750"/>
                <a:gd name="connsiteY27" fmla="*/ 399098 h 751522"/>
                <a:gd name="connsiteX28" fmla="*/ 281940 w 666750"/>
                <a:gd name="connsiteY28" fmla="*/ 484823 h 751522"/>
                <a:gd name="connsiteX29" fmla="*/ 295275 w 666750"/>
                <a:gd name="connsiteY29" fmla="*/ 532448 h 751522"/>
                <a:gd name="connsiteX30" fmla="*/ 295275 w 666750"/>
                <a:gd name="connsiteY30" fmla="*/ 656273 h 751522"/>
                <a:gd name="connsiteX31" fmla="*/ 247650 w 666750"/>
                <a:gd name="connsiteY31" fmla="*/ 656273 h 751522"/>
                <a:gd name="connsiteX32" fmla="*/ 209550 w 666750"/>
                <a:gd name="connsiteY32" fmla="*/ 694373 h 751522"/>
                <a:gd name="connsiteX33" fmla="*/ 161925 w 666750"/>
                <a:gd name="connsiteY33" fmla="*/ 694373 h 751522"/>
                <a:gd name="connsiteX34" fmla="*/ 123825 w 666750"/>
                <a:gd name="connsiteY34" fmla="*/ 732473 h 751522"/>
                <a:gd name="connsiteX35" fmla="*/ 123825 w 666750"/>
                <a:gd name="connsiteY35" fmla="*/ 751523 h 751522"/>
                <a:gd name="connsiteX36" fmla="*/ 542925 w 666750"/>
                <a:gd name="connsiteY36" fmla="*/ 751523 h 751522"/>
                <a:gd name="connsiteX37" fmla="*/ 542925 w 666750"/>
                <a:gd name="connsiteY37" fmla="*/ 732473 h 751522"/>
                <a:gd name="connsiteX38" fmla="*/ 504825 w 666750"/>
                <a:gd name="connsiteY38" fmla="*/ 694373 h 751522"/>
                <a:gd name="connsiteX39" fmla="*/ 457200 w 666750"/>
                <a:gd name="connsiteY39" fmla="*/ 694373 h 751522"/>
                <a:gd name="connsiteX40" fmla="*/ 419100 w 666750"/>
                <a:gd name="connsiteY40" fmla="*/ 656273 h 751522"/>
                <a:gd name="connsiteX41" fmla="*/ 371475 w 666750"/>
                <a:gd name="connsiteY41" fmla="*/ 656273 h 751522"/>
                <a:gd name="connsiteX42" fmla="*/ 371475 w 666750"/>
                <a:gd name="connsiteY42" fmla="*/ 533400 h 751522"/>
                <a:gd name="connsiteX43" fmla="*/ 384810 w 666750"/>
                <a:gd name="connsiteY43" fmla="*/ 485775 h 751522"/>
                <a:gd name="connsiteX44" fmla="*/ 612458 w 666750"/>
                <a:gd name="connsiteY44" fmla="*/ 400050 h 751522"/>
                <a:gd name="connsiteX45" fmla="*/ 666750 w 666750"/>
                <a:gd name="connsiteY45" fmla="*/ 266700 h 751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66750" h="751522">
                  <a:moveTo>
                    <a:pt x="570548" y="361950"/>
                  </a:moveTo>
                  <a:cubicBezTo>
                    <a:pt x="537210" y="396240"/>
                    <a:pt x="505778" y="418148"/>
                    <a:pt x="437198" y="425768"/>
                  </a:cubicBezTo>
                  <a:cubicBezTo>
                    <a:pt x="455295" y="407670"/>
                    <a:pt x="476250" y="389573"/>
                    <a:pt x="494348" y="367665"/>
                  </a:cubicBezTo>
                  <a:cubicBezTo>
                    <a:pt x="501967" y="359093"/>
                    <a:pt x="516255" y="340043"/>
                    <a:pt x="516255" y="339090"/>
                  </a:cubicBezTo>
                  <a:cubicBezTo>
                    <a:pt x="532448" y="312420"/>
                    <a:pt x="541973" y="281940"/>
                    <a:pt x="541973" y="248602"/>
                  </a:cubicBezTo>
                  <a:lnTo>
                    <a:pt x="541973" y="124778"/>
                  </a:lnTo>
                  <a:lnTo>
                    <a:pt x="608648" y="124778"/>
                  </a:lnTo>
                  <a:lnTo>
                    <a:pt x="608648" y="269558"/>
                  </a:lnTo>
                  <a:cubicBezTo>
                    <a:pt x="609600" y="271463"/>
                    <a:pt x="611505" y="319088"/>
                    <a:pt x="570548" y="361950"/>
                  </a:cubicBezTo>
                  <a:close/>
                  <a:moveTo>
                    <a:pt x="97155" y="361950"/>
                  </a:moveTo>
                  <a:cubicBezTo>
                    <a:pt x="55245" y="319088"/>
                    <a:pt x="57150" y="271463"/>
                    <a:pt x="57150" y="269558"/>
                  </a:cubicBezTo>
                  <a:lnTo>
                    <a:pt x="57150" y="123825"/>
                  </a:lnTo>
                  <a:lnTo>
                    <a:pt x="123825" y="123825"/>
                  </a:lnTo>
                  <a:lnTo>
                    <a:pt x="123825" y="247650"/>
                  </a:lnTo>
                  <a:cubicBezTo>
                    <a:pt x="123825" y="280988"/>
                    <a:pt x="133350" y="311468"/>
                    <a:pt x="149543" y="338138"/>
                  </a:cubicBezTo>
                  <a:cubicBezTo>
                    <a:pt x="149543" y="339090"/>
                    <a:pt x="163830" y="359093"/>
                    <a:pt x="171450" y="366713"/>
                  </a:cubicBezTo>
                  <a:cubicBezTo>
                    <a:pt x="190500" y="388620"/>
                    <a:pt x="210502" y="406718"/>
                    <a:pt x="228600" y="424815"/>
                  </a:cubicBezTo>
                  <a:cubicBezTo>
                    <a:pt x="161925" y="417195"/>
                    <a:pt x="129540" y="395288"/>
                    <a:pt x="97155" y="361950"/>
                  </a:cubicBezTo>
                  <a:close/>
                  <a:moveTo>
                    <a:pt x="666750" y="266700"/>
                  </a:moveTo>
                  <a:lnTo>
                    <a:pt x="666750" y="66675"/>
                  </a:lnTo>
                  <a:lnTo>
                    <a:pt x="542925" y="66675"/>
                  </a:lnTo>
                  <a:lnTo>
                    <a:pt x="542925" y="0"/>
                  </a:lnTo>
                  <a:lnTo>
                    <a:pt x="333375" y="0"/>
                  </a:lnTo>
                  <a:lnTo>
                    <a:pt x="123825" y="0"/>
                  </a:lnTo>
                  <a:lnTo>
                    <a:pt x="123825" y="66675"/>
                  </a:lnTo>
                  <a:lnTo>
                    <a:pt x="0" y="66675"/>
                  </a:lnTo>
                  <a:lnTo>
                    <a:pt x="0" y="265748"/>
                  </a:lnTo>
                  <a:cubicBezTo>
                    <a:pt x="0" y="275273"/>
                    <a:pt x="0" y="340995"/>
                    <a:pt x="54293" y="399098"/>
                  </a:cubicBezTo>
                  <a:cubicBezTo>
                    <a:pt x="106680" y="454343"/>
                    <a:pt x="170498" y="482918"/>
                    <a:pt x="281940" y="484823"/>
                  </a:cubicBezTo>
                  <a:cubicBezTo>
                    <a:pt x="290513" y="499110"/>
                    <a:pt x="295275" y="515303"/>
                    <a:pt x="295275" y="532448"/>
                  </a:cubicBezTo>
                  <a:lnTo>
                    <a:pt x="295275" y="656273"/>
                  </a:lnTo>
                  <a:lnTo>
                    <a:pt x="247650" y="656273"/>
                  </a:lnTo>
                  <a:cubicBezTo>
                    <a:pt x="226695" y="656273"/>
                    <a:pt x="209550" y="673418"/>
                    <a:pt x="209550" y="694373"/>
                  </a:cubicBezTo>
                  <a:lnTo>
                    <a:pt x="161925" y="694373"/>
                  </a:lnTo>
                  <a:cubicBezTo>
                    <a:pt x="140970" y="694373"/>
                    <a:pt x="123825" y="711518"/>
                    <a:pt x="123825" y="732473"/>
                  </a:cubicBezTo>
                  <a:lnTo>
                    <a:pt x="123825" y="751523"/>
                  </a:lnTo>
                  <a:lnTo>
                    <a:pt x="542925" y="751523"/>
                  </a:lnTo>
                  <a:lnTo>
                    <a:pt x="542925" y="732473"/>
                  </a:lnTo>
                  <a:cubicBezTo>
                    <a:pt x="542925" y="711518"/>
                    <a:pt x="525780" y="694373"/>
                    <a:pt x="504825" y="694373"/>
                  </a:cubicBezTo>
                  <a:lnTo>
                    <a:pt x="457200" y="694373"/>
                  </a:lnTo>
                  <a:cubicBezTo>
                    <a:pt x="457200" y="673418"/>
                    <a:pt x="440055" y="656273"/>
                    <a:pt x="419100" y="656273"/>
                  </a:cubicBezTo>
                  <a:lnTo>
                    <a:pt x="371475" y="656273"/>
                  </a:lnTo>
                  <a:lnTo>
                    <a:pt x="371475" y="533400"/>
                  </a:lnTo>
                  <a:cubicBezTo>
                    <a:pt x="371475" y="516255"/>
                    <a:pt x="376238" y="500063"/>
                    <a:pt x="384810" y="485775"/>
                  </a:cubicBezTo>
                  <a:cubicBezTo>
                    <a:pt x="496253" y="483870"/>
                    <a:pt x="560070" y="454343"/>
                    <a:pt x="612458" y="400050"/>
                  </a:cubicBezTo>
                  <a:cubicBezTo>
                    <a:pt x="666750" y="342900"/>
                    <a:pt x="666750" y="276225"/>
                    <a:pt x="666750" y="266700"/>
                  </a:cubicBezTo>
                  <a:close/>
                </a:path>
              </a:pathLst>
            </a:custGeom>
            <a:gradFill flip="none" rotWithShape="1">
              <a:gsLst>
                <a:gs pos="100000">
                  <a:schemeClr val="accent2"/>
                </a:gs>
                <a:gs pos="50000">
                  <a:schemeClr val="accent3"/>
                </a:gs>
                <a:gs pos="0">
                  <a:schemeClr val="accent2"/>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7" name="Group 76">
              <a:extLst>
                <a:ext uri="{FF2B5EF4-FFF2-40B4-BE49-F238E27FC236}">
                  <a16:creationId xmlns:a16="http://schemas.microsoft.com/office/drawing/2014/main" id="{E4A1B680-0FF8-368B-A8F6-1055BE766827}"/>
                </a:ext>
              </a:extLst>
            </p:cNvPr>
            <p:cNvGrpSpPr/>
            <p:nvPr/>
          </p:nvGrpSpPr>
          <p:grpSpPr>
            <a:xfrm>
              <a:off x="8623689" y="3713187"/>
              <a:ext cx="273832" cy="209108"/>
              <a:chOff x="5676900" y="3093720"/>
              <a:chExt cx="838200" cy="640080"/>
            </a:xfrm>
            <a:gradFill>
              <a:gsLst>
                <a:gs pos="100000">
                  <a:schemeClr val="accent2"/>
                </a:gs>
                <a:gs pos="50000">
                  <a:schemeClr val="accent3"/>
                </a:gs>
                <a:gs pos="0">
                  <a:schemeClr val="accent2"/>
                </a:gs>
              </a:gsLst>
              <a:lin ang="10800000" scaled="1"/>
            </a:gradFill>
          </p:grpSpPr>
          <p:sp>
            <p:nvSpPr>
              <p:cNvPr id="70" name="Freeform: Shape 69">
                <a:extLst>
                  <a:ext uri="{FF2B5EF4-FFF2-40B4-BE49-F238E27FC236}">
                    <a16:creationId xmlns:a16="http://schemas.microsoft.com/office/drawing/2014/main" id="{4947F883-CE63-CDA5-7D9B-B859A0D052BF}"/>
                  </a:ext>
                </a:extLst>
              </p:cNvPr>
              <p:cNvSpPr/>
              <p:nvPr/>
            </p:nvSpPr>
            <p:spPr>
              <a:xfrm>
                <a:off x="5676900" y="3352800"/>
                <a:ext cx="838200" cy="381000"/>
              </a:xfrm>
              <a:custGeom>
                <a:avLst/>
                <a:gdLst>
                  <a:gd name="connsiteX0" fmla="*/ 781050 w 838200"/>
                  <a:gd name="connsiteY0" fmla="*/ 295275 h 381000"/>
                  <a:gd name="connsiteX1" fmla="*/ 752475 w 838200"/>
                  <a:gd name="connsiteY1" fmla="*/ 323850 h 381000"/>
                  <a:gd name="connsiteX2" fmla="*/ 95250 w 838200"/>
                  <a:gd name="connsiteY2" fmla="*/ 323850 h 381000"/>
                  <a:gd name="connsiteX3" fmla="*/ 57150 w 838200"/>
                  <a:gd name="connsiteY3" fmla="*/ 285750 h 381000"/>
                  <a:gd name="connsiteX4" fmla="*/ 57150 w 838200"/>
                  <a:gd name="connsiteY4" fmla="*/ 95250 h 381000"/>
                  <a:gd name="connsiteX5" fmla="*/ 95250 w 838200"/>
                  <a:gd name="connsiteY5" fmla="*/ 57150 h 381000"/>
                  <a:gd name="connsiteX6" fmla="*/ 752475 w 838200"/>
                  <a:gd name="connsiteY6" fmla="*/ 57150 h 381000"/>
                  <a:gd name="connsiteX7" fmla="*/ 781050 w 838200"/>
                  <a:gd name="connsiteY7" fmla="*/ 85725 h 381000"/>
                  <a:gd name="connsiteX8" fmla="*/ 781050 w 838200"/>
                  <a:gd name="connsiteY8" fmla="*/ 295275 h 381000"/>
                  <a:gd name="connsiteX9" fmla="*/ 0 w 838200"/>
                  <a:gd name="connsiteY9" fmla="*/ 0 h 381000"/>
                  <a:gd name="connsiteX10" fmla="*/ 0 w 838200"/>
                  <a:gd name="connsiteY10" fmla="*/ 381000 h 381000"/>
                  <a:gd name="connsiteX11" fmla="*/ 838200 w 838200"/>
                  <a:gd name="connsiteY11" fmla="*/ 381000 h 381000"/>
                  <a:gd name="connsiteX12" fmla="*/ 838200 w 838200"/>
                  <a:gd name="connsiteY12" fmla="*/ 0 h 381000"/>
                  <a:gd name="connsiteX13" fmla="*/ 0 w 838200"/>
                  <a:gd name="connsiteY13" fmla="*/ 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38200" h="381000">
                    <a:moveTo>
                      <a:pt x="781050" y="295275"/>
                    </a:moveTo>
                    <a:lnTo>
                      <a:pt x="752475" y="323850"/>
                    </a:lnTo>
                    <a:lnTo>
                      <a:pt x="95250" y="323850"/>
                    </a:lnTo>
                    <a:lnTo>
                      <a:pt x="57150" y="285750"/>
                    </a:lnTo>
                    <a:lnTo>
                      <a:pt x="57150" y="95250"/>
                    </a:lnTo>
                    <a:lnTo>
                      <a:pt x="95250" y="57150"/>
                    </a:lnTo>
                    <a:lnTo>
                      <a:pt x="752475" y="57150"/>
                    </a:lnTo>
                    <a:lnTo>
                      <a:pt x="781050" y="85725"/>
                    </a:lnTo>
                    <a:lnTo>
                      <a:pt x="781050" y="295275"/>
                    </a:lnTo>
                    <a:close/>
                    <a:moveTo>
                      <a:pt x="0" y="0"/>
                    </a:moveTo>
                    <a:lnTo>
                      <a:pt x="0" y="381000"/>
                    </a:lnTo>
                    <a:lnTo>
                      <a:pt x="838200" y="381000"/>
                    </a:lnTo>
                    <a:lnTo>
                      <a:pt x="838200" y="0"/>
                    </a:lnTo>
                    <a:lnTo>
                      <a:pt x="0" y="0"/>
                    </a:lnTo>
                    <a:close/>
                  </a:path>
                </a:pathLst>
              </a:custGeom>
              <a:grpFill/>
              <a:ln w="952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8FB039AA-2CEC-8B45-1D09-99236D831994}"/>
                  </a:ext>
                </a:extLst>
              </p:cNvPr>
              <p:cNvSpPr/>
              <p:nvPr/>
            </p:nvSpPr>
            <p:spPr>
              <a:xfrm>
                <a:off x="6019800" y="3448050"/>
                <a:ext cx="152400" cy="190500"/>
              </a:xfrm>
              <a:custGeom>
                <a:avLst/>
                <a:gdLst>
                  <a:gd name="connsiteX0" fmla="*/ 152400 w 152400"/>
                  <a:gd name="connsiteY0" fmla="*/ 95250 h 190500"/>
                  <a:gd name="connsiteX1" fmla="*/ 76200 w 152400"/>
                  <a:gd name="connsiteY1" fmla="*/ 190500 h 190500"/>
                  <a:gd name="connsiteX2" fmla="*/ 0 w 152400"/>
                  <a:gd name="connsiteY2" fmla="*/ 95250 h 190500"/>
                  <a:gd name="connsiteX3" fmla="*/ 76200 w 152400"/>
                  <a:gd name="connsiteY3" fmla="*/ 0 h 190500"/>
                  <a:gd name="connsiteX4" fmla="*/ 152400 w 152400"/>
                  <a:gd name="connsiteY4" fmla="*/ 9525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 h="190500">
                    <a:moveTo>
                      <a:pt x="152400" y="95250"/>
                    </a:moveTo>
                    <a:cubicBezTo>
                      <a:pt x="152400" y="147855"/>
                      <a:pt x="118284" y="190500"/>
                      <a:pt x="76200" y="190500"/>
                    </a:cubicBezTo>
                    <a:cubicBezTo>
                      <a:pt x="34116" y="190500"/>
                      <a:pt x="0" y="147855"/>
                      <a:pt x="0" y="95250"/>
                    </a:cubicBezTo>
                    <a:cubicBezTo>
                      <a:pt x="0" y="42645"/>
                      <a:pt x="34116" y="0"/>
                      <a:pt x="76200" y="0"/>
                    </a:cubicBezTo>
                    <a:cubicBezTo>
                      <a:pt x="118284" y="0"/>
                      <a:pt x="152400" y="42645"/>
                      <a:pt x="152400" y="95250"/>
                    </a:cubicBezTo>
                    <a:close/>
                  </a:path>
                </a:pathLst>
              </a:custGeom>
              <a:grpFill/>
              <a:ln w="952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AB186B6C-86ED-5573-28E5-25191FD2E5DC}"/>
                  </a:ext>
                </a:extLst>
              </p:cNvPr>
              <p:cNvSpPr/>
              <p:nvPr/>
            </p:nvSpPr>
            <p:spPr>
              <a:xfrm>
                <a:off x="5829300" y="3514725"/>
                <a:ext cx="57150" cy="57150"/>
              </a:xfrm>
              <a:custGeom>
                <a:avLst/>
                <a:gdLst>
                  <a:gd name="connsiteX0" fmla="*/ 57150 w 57150"/>
                  <a:gd name="connsiteY0" fmla="*/ 28575 h 57150"/>
                  <a:gd name="connsiteX1" fmla="*/ 28575 w 57150"/>
                  <a:gd name="connsiteY1" fmla="*/ 57150 h 57150"/>
                  <a:gd name="connsiteX2" fmla="*/ 0 w 57150"/>
                  <a:gd name="connsiteY2" fmla="*/ 28575 h 57150"/>
                  <a:gd name="connsiteX3" fmla="*/ 28575 w 57150"/>
                  <a:gd name="connsiteY3" fmla="*/ 0 h 57150"/>
                  <a:gd name="connsiteX4" fmla="*/ 57150 w 57150"/>
                  <a:gd name="connsiteY4" fmla="*/ 285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7150" y="28575"/>
                    </a:moveTo>
                    <a:cubicBezTo>
                      <a:pt x="57150" y="44357"/>
                      <a:pt x="44357" y="57150"/>
                      <a:pt x="28575" y="57150"/>
                    </a:cubicBezTo>
                    <a:cubicBezTo>
                      <a:pt x="12793" y="57150"/>
                      <a:pt x="0" y="44357"/>
                      <a:pt x="0" y="28575"/>
                    </a:cubicBezTo>
                    <a:cubicBezTo>
                      <a:pt x="0" y="12793"/>
                      <a:pt x="12793" y="0"/>
                      <a:pt x="28575" y="0"/>
                    </a:cubicBezTo>
                    <a:cubicBezTo>
                      <a:pt x="44357" y="0"/>
                      <a:pt x="57150" y="12793"/>
                      <a:pt x="57150" y="28575"/>
                    </a:cubicBezTo>
                    <a:close/>
                  </a:path>
                </a:pathLst>
              </a:custGeom>
              <a:grpFill/>
              <a:ln w="952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4123D75B-A2DC-6BE6-5DC8-6D1A229ABE4F}"/>
                  </a:ext>
                </a:extLst>
              </p:cNvPr>
              <p:cNvSpPr/>
              <p:nvPr/>
            </p:nvSpPr>
            <p:spPr>
              <a:xfrm>
                <a:off x="6305550" y="3514725"/>
                <a:ext cx="57150" cy="57150"/>
              </a:xfrm>
              <a:custGeom>
                <a:avLst/>
                <a:gdLst>
                  <a:gd name="connsiteX0" fmla="*/ 57150 w 57150"/>
                  <a:gd name="connsiteY0" fmla="*/ 28575 h 57150"/>
                  <a:gd name="connsiteX1" fmla="*/ 28575 w 57150"/>
                  <a:gd name="connsiteY1" fmla="*/ 57150 h 57150"/>
                  <a:gd name="connsiteX2" fmla="*/ 0 w 57150"/>
                  <a:gd name="connsiteY2" fmla="*/ 28575 h 57150"/>
                  <a:gd name="connsiteX3" fmla="*/ 28575 w 57150"/>
                  <a:gd name="connsiteY3" fmla="*/ 0 h 57150"/>
                  <a:gd name="connsiteX4" fmla="*/ 57150 w 57150"/>
                  <a:gd name="connsiteY4" fmla="*/ 28575 h 57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50" h="57150">
                    <a:moveTo>
                      <a:pt x="57150" y="28575"/>
                    </a:moveTo>
                    <a:cubicBezTo>
                      <a:pt x="57150" y="44357"/>
                      <a:pt x="44357" y="57150"/>
                      <a:pt x="28575" y="57150"/>
                    </a:cubicBezTo>
                    <a:cubicBezTo>
                      <a:pt x="12793" y="57150"/>
                      <a:pt x="0" y="44357"/>
                      <a:pt x="0" y="28575"/>
                    </a:cubicBezTo>
                    <a:cubicBezTo>
                      <a:pt x="0" y="12793"/>
                      <a:pt x="12793" y="0"/>
                      <a:pt x="28575" y="0"/>
                    </a:cubicBezTo>
                    <a:cubicBezTo>
                      <a:pt x="44357" y="0"/>
                      <a:pt x="57150" y="12793"/>
                      <a:pt x="57150" y="28575"/>
                    </a:cubicBezTo>
                    <a:close/>
                  </a:path>
                </a:pathLst>
              </a:custGeom>
              <a:grpFill/>
              <a:ln w="952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191D5BBB-5E58-7410-D837-6D4861E2090A}"/>
                  </a:ext>
                </a:extLst>
              </p:cNvPr>
              <p:cNvSpPr/>
              <p:nvPr/>
            </p:nvSpPr>
            <p:spPr>
              <a:xfrm>
                <a:off x="5785484" y="3093720"/>
                <a:ext cx="552450" cy="209549"/>
              </a:xfrm>
              <a:custGeom>
                <a:avLst/>
                <a:gdLst>
                  <a:gd name="connsiteX0" fmla="*/ 481013 w 552450"/>
                  <a:gd name="connsiteY0" fmla="*/ 75248 h 209549"/>
                  <a:gd name="connsiteX1" fmla="*/ 495300 w 552450"/>
                  <a:gd name="connsiteY1" fmla="*/ 111443 h 209549"/>
                  <a:gd name="connsiteX2" fmla="*/ 552450 w 552450"/>
                  <a:gd name="connsiteY2" fmla="*/ 100012 h 209549"/>
                  <a:gd name="connsiteX3" fmla="*/ 512445 w 552450"/>
                  <a:gd name="connsiteY3" fmla="*/ 0 h 209549"/>
                  <a:gd name="connsiteX4" fmla="*/ 0 w 552450"/>
                  <a:gd name="connsiteY4" fmla="*/ 209550 h 209549"/>
                  <a:gd name="connsiteX5" fmla="*/ 293370 w 552450"/>
                  <a:gd name="connsiteY5" fmla="*/ 151448 h 209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2450" h="209549">
                    <a:moveTo>
                      <a:pt x="481013" y="75248"/>
                    </a:moveTo>
                    <a:lnTo>
                      <a:pt x="495300" y="111443"/>
                    </a:lnTo>
                    <a:lnTo>
                      <a:pt x="552450" y="100012"/>
                    </a:lnTo>
                    <a:lnTo>
                      <a:pt x="512445" y="0"/>
                    </a:lnTo>
                    <a:lnTo>
                      <a:pt x="0" y="209550"/>
                    </a:lnTo>
                    <a:lnTo>
                      <a:pt x="293370" y="151448"/>
                    </a:lnTo>
                    <a:close/>
                  </a:path>
                </a:pathLst>
              </a:custGeom>
              <a:grpFill/>
              <a:ln w="952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DCE4C9F4-3B29-9E65-000E-7123B8C8F005}"/>
                  </a:ext>
                </a:extLst>
              </p:cNvPr>
              <p:cNvSpPr/>
              <p:nvPr/>
            </p:nvSpPr>
            <p:spPr>
              <a:xfrm>
                <a:off x="5924550" y="3217544"/>
                <a:ext cx="507682" cy="97155"/>
              </a:xfrm>
              <a:custGeom>
                <a:avLst/>
                <a:gdLst>
                  <a:gd name="connsiteX0" fmla="*/ 292418 w 507682"/>
                  <a:gd name="connsiteY0" fmla="*/ 97155 h 97155"/>
                  <a:gd name="connsiteX1" fmla="*/ 442913 w 507682"/>
                  <a:gd name="connsiteY1" fmla="*/ 67628 h 97155"/>
                  <a:gd name="connsiteX2" fmla="*/ 449580 w 507682"/>
                  <a:gd name="connsiteY2" fmla="*/ 97155 h 97155"/>
                  <a:gd name="connsiteX3" fmla="*/ 507683 w 507682"/>
                  <a:gd name="connsiteY3" fmla="*/ 97155 h 97155"/>
                  <a:gd name="connsiteX4" fmla="*/ 488633 w 507682"/>
                  <a:gd name="connsiteY4" fmla="*/ 0 h 97155"/>
                  <a:gd name="connsiteX5" fmla="*/ 0 w 507682"/>
                  <a:gd name="connsiteY5" fmla="*/ 97155 h 97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7682" h="97155">
                    <a:moveTo>
                      <a:pt x="292418" y="97155"/>
                    </a:moveTo>
                    <a:lnTo>
                      <a:pt x="442913" y="67628"/>
                    </a:lnTo>
                    <a:lnTo>
                      <a:pt x="449580" y="97155"/>
                    </a:lnTo>
                    <a:lnTo>
                      <a:pt x="507683" y="97155"/>
                    </a:lnTo>
                    <a:lnTo>
                      <a:pt x="488633" y="0"/>
                    </a:lnTo>
                    <a:lnTo>
                      <a:pt x="0" y="97155"/>
                    </a:lnTo>
                    <a:close/>
                  </a:path>
                </a:pathLst>
              </a:custGeom>
              <a:grpFill/>
              <a:ln w="9525" cap="flat">
                <a:noFill/>
                <a:prstDash val="solid"/>
                <a:miter/>
              </a:ln>
            </p:spPr>
            <p:txBody>
              <a:bodyPr rtlCol="0" anchor="ctr"/>
              <a:lstStyle/>
              <a:p>
                <a:endParaRPr lang="en-US"/>
              </a:p>
            </p:txBody>
          </p:sp>
        </p:grpSp>
        <p:sp>
          <p:nvSpPr>
            <p:cNvPr id="80" name="Graphic 78" descr="Star">
              <a:extLst>
                <a:ext uri="{FF2B5EF4-FFF2-40B4-BE49-F238E27FC236}">
                  <a16:creationId xmlns:a16="http://schemas.microsoft.com/office/drawing/2014/main" id="{846E25AA-F7E2-435D-A4AF-8CEBDDF57233}"/>
                </a:ext>
              </a:extLst>
            </p:cNvPr>
            <p:cNvSpPr/>
            <p:nvPr/>
          </p:nvSpPr>
          <p:spPr>
            <a:xfrm>
              <a:off x="6158384" y="5358811"/>
              <a:ext cx="222908" cy="222908"/>
            </a:xfrm>
            <a:custGeom>
              <a:avLst/>
              <a:gdLst>
                <a:gd name="connsiteX0" fmla="*/ 246063 w 246062"/>
                <a:gd name="connsiteY0" fmla="*/ 92273 h 246062"/>
                <a:gd name="connsiteX1" fmla="*/ 153789 w 246062"/>
                <a:gd name="connsiteY1" fmla="*/ 92273 h 246062"/>
                <a:gd name="connsiteX2" fmla="*/ 123031 w 246062"/>
                <a:gd name="connsiteY2" fmla="*/ 0 h 246062"/>
                <a:gd name="connsiteX3" fmla="*/ 92273 w 246062"/>
                <a:gd name="connsiteY3" fmla="*/ 92273 h 246062"/>
                <a:gd name="connsiteX4" fmla="*/ 0 w 246062"/>
                <a:gd name="connsiteY4" fmla="*/ 92273 h 246062"/>
                <a:gd name="connsiteX5" fmla="*/ 70743 w 246062"/>
                <a:gd name="connsiteY5" fmla="*/ 153789 h 246062"/>
                <a:gd name="connsiteX6" fmla="*/ 43061 w 246062"/>
                <a:gd name="connsiteY6" fmla="*/ 246063 h 246062"/>
                <a:gd name="connsiteX7" fmla="*/ 123031 w 246062"/>
                <a:gd name="connsiteY7" fmla="*/ 190698 h 246062"/>
                <a:gd name="connsiteX8" fmla="*/ 203002 w 246062"/>
                <a:gd name="connsiteY8" fmla="*/ 246063 h 246062"/>
                <a:gd name="connsiteX9" fmla="*/ 175320 w 246062"/>
                <a:gd name="connsiteY9" fmla="*/ 153789 h 246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6062" h="246062">
                  <a:moveTo>
                    <a:pt x="246063" y="92273"/>
                  </a:moveTo>
                  <a:lnTo>
                    <a:pt x="153789" y="92273"/>
                  </a:lnTo>
                  <a:lnTo>
                    <a:pt x="123031" y="0"/>
                  </a:lnTo>
                  <a:lnTo>
                    <a:pt x="92273" y="92273"/>
                  </a:lnTo>
                  <a:lnTo>
                    <a:pt x="0" y="92273"/>
                  </a:lnTo>
                  <a:lnTo>
                    <a:pt x="70743" y="153789"/>
                  </a:lnTo>
                  <a:lnTo>
                    <a:pt x="43061" y="246063"/>
                  </a:lnTo>
                  <a:lnTo>
                    <a:pt x="123031" y="190698"/>
                  </a:lnTo>
                  <a:lnTo>
                    <a:pt x="203002" y="246063"/>
                  </a:lnTo>
                  <a:lnTo>
                    <a:pt x="175320" y="153789"/>
                  </a:lnTo>
                  <a:close/>
                </a:path>
              </a:pathLst>
            </a:custGeom>
            <a:gradFill>
              <a:gsLst>
                <a:gs pos="50500">
                  <a:schemeClr val="accent3"/>
                </a:gs>
                <a:gs pos="100000">
                  <a:schemeClr val="accent2"/>
                </a:gs>
                <a:gs pos="0">
                  <a:schemeClr val="accent2"/>
                </a:gs>
              </a:gsLst>
              <a:lin ang="108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Graphic 81" descr="Magnifying glass">
              <a:extLst>
                <a:ext uri="{FF2B5EF4-FFF2-40B4-BE49-F238E27FC236}">
                  <a16:creationId xmlns:a16="http://schemas.microsoft.com/office/drawing/2014/main" id="{B04AC8D4-C8A2-3EEA-76AB-E2F9D7AC1485}"/>
                </a:ext>
              </a:extLst>
            </p:cNvPr>
            <p:cNvSpPr/>
            <p:nvPr/>
          </p:nvSpPr>
          <p:spPr>
            <a:xfrm>
              <a:off x="11169042" y="4534086"/>
              <a:ext cx="221893" cy="222068"/>
            </a:xfrm>
            <a:custGeom>
              <a:avLst/>
              <a:gdLst>
                <a:gd name="connsiteX0" fmla="*/ 216166 w 221893"/>
                <a:gd name="connsiteY0" fmla="*/ 188337 h 222068"/>
                <a:gd name="connsiteX1" fmla="*/ 181028 w 221893"/>
                <a:gd name="connsiteY1" fmla="*/ 153200 h 222068"/>
                <a:gd name="connsiteX2" fmla="*/ 163600 w 221893"/>
                <a:gd name="connsiteY2" fmla="*/ 147859 h 222068"/>
                <a:gd name="connsiteX3" fmla="*/ 151232 w 221893"/>
                <a:gd name="connsiteY3" fmla="*/ 135490 h 222068"/>
                <a:gd name="connsiteX4" fmla="*/ 168660 w 221893"/>
                <a:gd name="connsiteY4" fmla="*/ 84330 h 222068"/>
                <a:gd name="connsiteX5" fmla="*/ 84330 w 221893"/>
                <a:gd name="connsiteY5" fmla="*/ 0 h 222068"/>
                <a:gd name="connsiteX6" fmla="*/ 0 w 221893"/>
                <a:gd name="connsiteY6" fmla="*/ 84330 h 222068"/>
                <a:gd name="connsiteX7" fmla="*/ 84330 w 221893"/>
                <a:gd name="connsiteY7" fmla="*/ 168660 h 222068"/>
                <a:gd name="connsiteX8" fmla="*/ 135490 w 221893"/>
                <a:gd name="connsiteY8" fmla="*/ 151232 h 222068"/>
                <a:gd name="connsiteX9" fmla="*/ 147859 w 221893"/>
                <a:gd name="connsiteY9" fmla="*/ 163600 h 222068"/>
                <a:gd name="connsiteX10" fmla="*/ 153200 w 221893"/>
                <a:gd name="connsiteY10" fmla="*/ 181028 h 222068"/>
                <a:gd name="connsiteX11" fmla="*/ 188337 w 221893"/>
                <a:gd name="connsiteY11" fmla="*/ 216166 h 222068"/>
                <a:gd name="connsiteX12" fmla="*/ 202392 w 221893"/>
                <a:gd name="connsiteY12" fmla="*/ 222069 h 222068"/>
                <a:gd name="connsiteX13" fmla="*/ 216447 w 221893"/>
                <a:gd name="connsiteY13" fmla="*/ 216166 h 222068"/>
                <a:gd name="connsiteX14" fmla="*/ 216166 w 221893"/>
                <a:gd name="connsiteY14" fmla="*/ 188337 h 222068"/>
                <a:gd name="connsiteX15" fmla="*/ 84049 w 221893"/>
                <a:gd name="connsiteY15" fmla="*/ 151513 h 222068"/>
                <a:gd name="connsiteX16" fmla="*/ 16585 w 221893"/>
                <a:gd name="connsiteY16" fmla="*/ 84049 h 222068"/>
                <a:gd name="connsiteX17" fmla="*/ 84049 w 221893"/>
                <a:gd name="connsiteY17" fmla="*/ 16585 h 222068"/>
                <a:gd name="connsiteX18" fmla="*/ 151513 w 221893"/>
                <a:gd name="connsiteY18" fmla="*/ 84049 h 222068"/>
                <a:gd name="connsiteX19" fmla="*/ 84049 w 221893"/>
                <a:gd name="connsiteY19" fmla="*/ 151513 h 222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1893" h="222068">
                  <a:moveTo>
                    <a:pt x="216166" y="188337"/>
                  </a:moveTo>
                  <a:lnTo>
                    <a:pt x="181028" y="153200"/>
                  </a:lnTo>
                  <a:cubicBezTo>
                    <a:pt x="176250" y="148421"/>
                    <a:pt x="169784" y="146734"/>
                    <a:pt x="163600" y="147859"/>
                  </a:cubicBezTo>
                  <a:lnTo>
                    <a:pt x="151232" y="135490"/>
                  </a:lnTo>
                  <a:cubicBezTo>
                    <a:pt x="162195" y="121435"/>
                    <a:pt x="168660" y="103445"/>
                    <a:pt x="168660" y="84330"/>
                  </a:cubicBezTo>
                  <a:cubicBezTo>
                    <a:pt x="168660" y="37949"/>
                    <a:pt x="130711" y="0"/>
                    <a:pt x="84330" y="0"/>
                  </a:cubicBezTo>
                  <a:cubicBezTo>
                    <a:pt x="37949" y="0"/>
                    <a:pt x="0" y="37949"/>
                    <a:pt x="0" y="84330"/>
                  </a:cubicBezTo>
                  <a:cubicBezTo>
                    <a:pt x="0" y="130711"/>
                    <a:pt x="37949" y="168660"/>
                    <a:pt x="84330" y="168660"/>
                  </a:cubicBezTo>
                  <a:cubicBezTo>
                    <a:pt x="103445" y="168660"/>
                    <a:pt x="121154" y="162195"/>
                    <a:pt x="135490" y="151232"/>
                  </a:cubicBezTo>
                  <a:lnTo>
                    <a:pt x="147859" y="163600"/>
                  </a:lnTo>
                  <a:cubicBezTo>
                    <a:pt x="146734" y="169784"/>
                    <a:pt x="148421" y="176250"/>
                    <a:pt x="153200" y="181028"/>
                  </a:cubicBezTo>
                  <a:lnTo>
                    <a:pt x="188337" y="216166"/>
                  </a:lnTo>
                  <a:cubicBezTo>
                    <a:pt x="192272" y="220101"/>
                    <a:pt x="197332" y="222069"/>
                    <a:pt x="202392" y="222069"/>
                  </a:cubicBezTo>
                  <a:cubicBezTo>
                    <a:pt x="207452" y="222069"/>
                    <a:pt x="212512" y="220101"/>
                    <a:pt x="216447" y="216166"/>
                  </a:cubicBezTo>
                  <a:cubicBezTo>
                    <a:pt x="223756" y="208295"/>
                    <a:pt x="223756" y="195927"/>
                    <a:pt x="216166" y="188337"/>
                  </a:cubicBezTo>
                  <a:close/>
                  <a:moveTo>
                    <a:pt x="84049" y="151513"/>
                  </a:moveTo>
                  <a:cubicBezTo>
                    <a:pt x="46944" y="151513"/>
                    <a:pt x="16585" y="121154"/>
                    <a:pt x="16585" y="84049"/>
                  </a:cubicBezTo>
                  <a:cubicBezTo>
                    <a:pt x="16585" y="46944"/>
                    <a:pt x="46944" y="16585"/>
                    <a:pt x="84049" y="16585"/>
                  </a:cubicBezTo>
                  <a:cubicBezTo>
                    <a:pt x="121154" y="16585"/>
                    <a:pt x="151513" y="46944"/>
                    <a:pt x="151513" y="84049"/>
                  </a:cubicBezTo>
                  <a:cubicBezTo>
                    <a:pt x="151513" y="121154"/>
                    <a:pt x="121154" y="151513"/>
                    <a:pt x="84049" y="151513"/>
                  </a:cubicBezTo>
                  <a:close/>
                </a:path>
              </a:pathLst>
            </a:custGeom>
            <a:gradFill>
              <a:gsLst>
                <a:gs pos="50500">
                  <a:schemeClr val="accent6"/>
                </a:gs>
                <a:gs pos="100000">
                  <a:schemeClr val="accent5"/>
                </a:gs>
                <a:gs pos="0">
                  <a:schemeClr val="accent5"/>
                </a:gs>
              </a:gsLst>
              <a:lin ang="10800000" scaled="1"/>
            </a:gradFill>
            <a:ln w="2778" cap="flat">
              <a:noFill/>
              <a:prstDash val="solid"/>
              <a:miter/>
            </a:ln>
          </p:spPr>
          <p:txBody>
            <a:bodyPr rtlCol="0" anchor="ctr"/>
            <a:lstStyle/>
            <a:p>
              <a:endParaRPr lang="en-US"/>
            </a:p>
          </p:txBody>
        </p:sp>
      </p:grpSp>
      <p:sp>
        <p:nvSpPr>
          <p:cNvPr id="2" name="Rectangle 1">
            <a:extLst>
              <a:ext uri="{FF2B5EF4-FFF2-40B4-BE49-F238E27FC236}">
                <a16:creationId xmlns:a16="http://schemas.microsoft.com/office/drawing/2014/main" id="{BCB5E282-B5D6-23DC-6038-21417A9BAC7C}"/>
              </a:ext>
            </a:extLst>
          </p:cNvPr>
          <p:cNvSpPr/>
          <p:nvPr/>
        </p:nvSpPr>
        <p:spPr>
          <a:xfrm>
            <a:off x="3734668" y="-5633"/>
            <a:ext cx="8457332" cy="1163023"/>
          </a:xfrm>
          <a:prstGeom prst="rect">
            <a:avLst/>
          </a:prstGeom>
          <a:gradFill flip="none" rotWithShape="1">
            <a:gsLst>
              <a:gs pos="100000">
                <a:srgbClr val="FFCF91"/>
              </a:gs>
              <a:gs pos="74000">
                <a:srgbClr val="D66D70"/>
              </a:gs>
              <a:gs pos="51000">
                <a:srgbClr val="D86E6B"/>
              </a:gs>
              <a:gs pos="26000">
                <a:srgbClr val="BA453A"/>
              </a:gs>
              <a:gs pos="0">
                <a:srgbClr val="6C2C57"/>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D4256DE5-6E42-E461-5BE4-6D9D60BA3DD6}"/>
              </a:ext>
            </a:extLst>
          </p:cNvPr>
          <p:cNvSpPr txBox="1">
            <a:spLocks/>
          </p:cNvSpPr>
          <p:nvPr/>
        </p:nvSpPr>
        <p:spPr>
          <a:xfrm>
            <a:off x="4234830" y="261634"/>
            <a:ext cx="7632281" cy="39528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a:solidFill>
                  <a:schemeClr val="bg1"/>
                </a:solidFill>
                <a:latin typeface="+mn-lt"/>
              </a:rPr>
              <a:t>Eboni Rodriguez Memorial Scholarship</a:t>
            </a:r>
          </a:p>
        </p:txBody>
      </p:sp>
      <p:sp>
        <p:nvSpPr>
          <p:cNvPr id="7" name="Title 1">
            <a:extLst>
              <a:ext uri="{FF2B5EF4-FFF2-40B4-BE49-F238E27FC236}">
                <a16:creationId xmlns:a16="http://schemas.microsoft.com/office/drawing/2014/main" id="{F47E92EB-FB16-25CE-8AF7-89DBB7834366}"/>
              </a:ext>
            </a:extLst>
          </p:cNvPr>
          <p:cNvSpPr txBox="1">
            <a:spLocks/>
          </p:cNvSpPr>
          <p:nvPr/>
        </p:nvSpPr>
        <p:spPr>
          <a:xfrm>
            <a:off x="4287010" y="690039"/>
            <a:ext cx="3249612" cy="27530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200" b="1">
                <a:solidFill>
                  <a:schemeClr val="bg1"/>
                </a:solidFill>
                <a:latin typeface="+mn-lt"/>
              </a:rPr>
              <a:t>A Legacy of Strength &amp; Faith</a:t>
            </a:r>
          </a:p>
        </p:txBody>
      </p:sp>
      <p:pic>
        <p:nvPicPr>
          <p:cNvPr id="3" name="Picture 2">
            <a:extLst>
              <a:ext uri="{FF2B5EF4-FFF2-40B4-BE49-F238E27FC236}">
                <a16:creationId xmlns:a16="http://schemas.microsoft.com/office/drawing/2014/main" id="{DD4F40E2-F8A1-95C6-3E95-AF29049133C9}"/>
              </a:ext>
            </a:extLst>
          </p:cNvPr>
          <p:cNvPicPr>
            <a:picLocks noChangeAspect="1"/>
          </p:cNvPicPr>
          <p:nvPr/>
        </p:nvPicPr>
        <p:blipFill>
          <a:blip r:embed="rId2">
            <a:extLst>
              <a:ext uri="{28A0092B-C50C-407E-A947-70E740481C1C}">
                <a14:useLocalDpi xmlns:a14="http://schemas.microsoft.com/office/drawing/2010/main" val="0"/>
              </a:ext>
            </a:extLst>
          </a:blip>
          <a:srcRect l="22178" t="10916" r="11406" b="7776"/>
          <a:stretch>
            <a:fillRect/>
          </a:stretch>
        </p:blipFill>
        <p:spPr>
          <a:xfrm>
            <a:off x="-1" y="-5633"/>
            <a:ext cx="3734669" cy="6863633"/>
          </a:xfrm>
          <a:prstGeom prst="rect">
            <a:avLst/>
          </a:prstGeom>
        </p:spPr>
      </p:pic>
      <p:sp>
        <p:nvSpPr>
          <p:cNvPr id="6" name="TextBox 5">
            <a:extLst>
              <a:ext uri="{FF2B5EF4-FFF2-40B4-BE49-F238E27FC236}">
                <a16:creationId xmlns:a16="http://schemas.microsoft.com/office/drawing/2014/main" id="{7832450B-63B6-3A79-4527-F2B2727BA498}"/>
              </a:ext>
            </a:extLst>
          </p:cNvPr>
          <p:cNvSpPr txBox="1"/>
          <p:nvPr/>
        </p:nvSpPr>
        <p:spPr>
          <a:xfrm>
            <a:off x="5409871" y="6449424"/>
            <a:ext cx="609492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nter"/>
                <a:ea typeface="+mn-ea"/>
                <a:cs typeface="+mn-cs"/>
              </a:rPr>
              <a:t>Contact Lady Natasha Freeman at </a:t>
            </a:r>
            <a:r>
              <a:rPr kumimoji="0" lang="en-US" sz="1200" b="0" i="0" u="none" strike="noStrike" kern="1200" cap="none" spc="0" normalizeH="0" baseline="0" noProof="0" dirty="0" err="1">
                <a:ln>
                  <a:noFill/>
                </a:ln>
                <a:solidFill>
                  <a:prstClr val="black"/>
                </a:solidFill>
                <a:effectLst/>
                <a:uLnTx/>
                <a:uFillTx/>
                <a:latin typeface="Inter"/>
                <a:ea typeface="+mn-ea"/>
                <a:cs typeface="+mn-cs"/>
              </a:rPr>
              <a:t>wearecourageousworshipchurch</a:t>
            </a:r>
            <a:r>
              <a:rPr lang="en-US" sz="1200" dirty="0">
                <a:solidFill>
                  <a:prstClr val="black"/>
                </a:solidFill>
                <a:latin typeface="Inter"/>
              </a:rPr>
              <a:t>@gmail.com</a:t>
            </a:r>
            <a:r>
              <a:rPr kumimoji="0" lang="en-US" sz="1200" b="0" i="0" u="none" strike="noStrike" kern="1200" cap="none" spc="0" normalizeH="0" baseline="0" noProof="0" dirty="0">
                <a:ln>
                  <a:noFill/>
                </a:ln>
                <a:solidFill>
                  <a:prstClr val="black"/>
                </a:solidFill>
                <a:effectLst/>
                <a:uLnTx/>
                <a:uFillTx/>
                <a:latin typeface="Inter"/>
                <a:ea typeface="+mn-ea"/>
                <a:cs typeface="+mn-cs"/>
              </a:rPr>
              <a:t> or 404.680.8991</a:t>
            </a:r>
          </a:p>
        </p:txBody>
      </p:sp>
    </p:spTree>
    <p:extLst>
      <p:ext uri="{BB962C8B-B14F-4D97-AF65-F5344CB8AC3E}">
        <p14:creationId xmlns:p14="http://schemas.microsoft.com/office/powerpoint/2010/main" val="827190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43A4258-4EB1-FBD0-53F1-543058D864A1}"/>
              </a:ext>
            </a:extLst>
          </p:cNvPr>
          <p:cNvSpPr/>
          <p:nvPr/>
        </p:nvSpPr>
        <p:spPr>
          <a:xfrm>
            <a:off x="1290153" y="5389481"/>
            <a:ext cx="9611694" cy="552450"/>
          </a:xfrm>
          <a:prstGeom prst="rect">
            <a:avLst/>
          </a:prstGeom>
          <a:gradFill>
            <a:gsLst>
              <a:gs pos="50000">
                <a:schemeClr val="accent2"/>
              </a:gs>
              <a:gs pos="100000">
                <a:schemeClr val="accent3"/>
              </a:gs>
              <a:gs pos="0">
                <a:schemeClr val="accent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a:solidFill>
                  <a:schemeClr val="bg1"/>
                </a:solidFill>
              </a:rPr>
              <a:t>There is a place for every partner to give, serve, and make an impact</a:t>
            </a:r>
          </a:p>
        </p:txBody>
      </p:sp>
      <p:sp>
        <p:nvSpPr>
          <p:cNvPr id="5" name="Rectangle 4">
            <a:extLst>
              <a:ext uri="{FF2B5EF4-FFF2-40B4-BE49-F238E27FC236}">
                <a16:creationId xmlns:a16="http://schemas.microsoft.com/office/drawing/2014/main" id="{F4A7BA15-27EC-7DE9-388D-6F8002584749}"/>
              </a:ext>
            </a:extLst>
          </p:cNvPr>
          <p:cNvSpPr/>
          <p:nvPr/>
        </p:nvSpPr>
        <p:spPr>
          <a:xfrm>
            <a:off x="0" y="2"/>
            <a:ext cx="12192000" cy="1236954"/>
          </a:xfrm>
          <a:prstGeom prst="rect">
            <a:avLst/>
          </a:prstGeom>
          <a:gradFill flip="none" rotWithShape="1">
            <a:gsLst>
              <a:gs pos="100000">
                <a:srgbClr val="FFCF91"/>
              </a:gs>
              <a:gs pos="74000">
                <a:srgbClr val="D66D70"/>
              </a:gs>
              <a:gs pos="51000">
                <a:srgbClr val="D86E6B"/>
              </a:gs>
              <a:gs pos="26000">
                <a:srgbClr val="BA453A"/>
              </a:gs>
              <a:gs pos="0">
                <a:srgbClr val="6C2C57"/>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156883C0-2FD3-5870-63CA-97D5CDD6B9DA}"/>
              </a:ext>
            </a:extLst>
          </p:cNvPr>
          <p:cNvSpPr txBox="1">
            <a:spLocks/>
          </p:cNvSpPr>
          <p:nvPr/>
        </p:nvSpPr>
        <p:spPr>
          <a:xfrm>
            <a:off x="652463" y="331622"/>
            <a:ext cx="7153275" cy="6587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chemeClr val="bg1"/>
                </a:solidFill>
              </a:rPr>
              <a:t>Sponsorship Opportunities</a:t>
            </a:r>
          </a:p>
        </p:txBody>
      </p:sp>
      <p:sp>
        <p:nvSpPr>
          <p:cNvPr id="11" name="TextBox 10">
            <a:extLst>
              <a:ext uri="{FF2B5EF4-FFF2-40B4-BE49-F238E27FC236}">
                <a16:creationId xmlns:a16="http://schemas.microsoft.com/office/drawing/2014/main" id="{1ADE65D3-6972-DC97-F12A-9226121DA276}"/>
              </a:ext>
            </a:extLst>
          </p:cNvPr>
          <p:cNvSpPr txBox="1"/>
          <p:nvPr/>
        </p:nvSpPr>
        <p:spPr>
          <a:xfrm>
            <a:off x="1134755" y="3503557"/>
            <a:ext cx="4738144" cy="1341778"/>
          </a:xfrm>
          <a:prstGeom prst="rect">
            <a:avLst/>
          </a:prstGeom>
          <a:noFill/>
        </p:spPr>
        <p:txBody>
          <a:bodyPr wrap="square">
            <a:spAutoFit/>
          </a:bodyPr>
          <a:lstStyle/>
          <a:p>
            <a:pPr algn="ctr">
              <a:lnSpc>
                <a:spcPct val="130000"/>
              </a:lnSpc>
            </a:pPr>
            <a:r>
              <a:rPr lang="en-US" sz="1600">
                <a:solidFill>
                  <a:schemeClr val="tx1">
                    <a:lumMod val="75000"/>
                    <a:lumOff val="25000"/>
                  </a:schemeClr>
                </a:solidFill>
              </a:rPr>
              <a:t>We offer flexible sponsorship levels tailored for individuals, groups, local businesses, and community partners who want to make a difference.</a:t>
            </a:r>
          </a:p>
        </p:txBody>
      </p:sp>
      <p:sp>
        <p:nvSpPr>
          <p:cNvPr id="14" name="TextBox 13">
            <a:extLst>
              <a:ext uri="{FF2B5EF4-FFF2-40B4-BE49-F238E27FC236}">
                <a16:creationId xmlns:a16="http://schemas.microsoft.com/office/drawing/2014/main" id="{23162866-A52C-3FC6-1AA6-F9F913973120}"/>
              </a:ext>
            </a:extLst>
          </p:cNvPr>
          <p:cNvSpPr txBox="1"/>
          <p:nvPr/>
        </p:nvSpPr>
        <p:spPr>
          <a:xfrm>
            <a:off x="6528946" y="3503557"/>
            <a:ext cx="4565334" cy="1341778"/>
          </a:xfrm>
          <a:prstGeom prst="rect">
            <a:avLst/>
          </a:prstGeom>
          <a:noFill/>
        </p:spPr>
        <p:txBody>
          <a:bodyPr wrap="square">
            <a:spAutoFit/>
          </a:bodyPr>
          <a:lstStyle/>
          <a:p>
            <a:pPr algn="ctr">
              <a:lnSpc>
                <a:spcPct val="130000"/>
              </a:lnSpc>
            </a:pPr>
            <a:r>
              <a:rPr lang="en-US" sz="1600">
                <a:solidFill>
                  <a:schemeClr val="tx1">
                    <a:lumMod val="75000"/>
                    <a:lumOff val="25000"/>
                  </a:schemeClr>
                </a:solidFill>
              </a:rPr>
              <a:t>Your support directly contributes to empowering women, raising lupus awareness, and funding scholarships in honor of Eboni Rodriguez.</a:t>
            </a:r>
          </a:p>
        </p:txBody>
      </p:sp>
      <p:grpSp>
        <p:nvGrpSpPr>
          <p:cNvPr id="43" name="Group 42">
            <a:extLst>
              <a:ext uri="{FF2B5EF4-FFF2-40B4-BE49-F238E27FC236}">
                <a16:creationId xmlns:a16="http://schemas.microsoft.com/office/drawing/2014/main" id="{E35B1CE2-D4EF-26F0-6081-187985000B46}"/>
              </a:ext>
            </a:extLst>
          </p:cNvPr>
          <p:cNvGrpSpPr/>
          <p:nvPr/>
        </p:nvGrpSpPr>
        <p:grpSpPr>
          <a:xfrm>
            <a:off x="7974882" y="1814095"/>
            <a:ext cx="1483408" cy="1343410"/>
            <a:chOff x="8056081" y="2229963"/>
            <a:chExt cx="1321009" cy="1196339"/>
          </a:xfrm>
          <a:gradFill>
            <a:gsLst>
              <a:gs pos="48000">
                <a:schemeClr val="accent6"/>
              </a:gs>
              <a:gs pos="100000">
                <a:schemeClr val="accent5"/>
              </a:gs>
              <a:gs pos="0">
                <a:schemeClr val="accent5"/>
              </a:gs>
            </a:gsLst>
            <a:lin ang="0" scaled="1"/>
          </a:gradFill>
        </p:grpSpPr>
        <p:sp>
          <p:nvSpPr>
            <p:cNvPr id="32" name="Freeform: Shape 31">
              <a:extLst>
                <a:ext uri="{FF2B5EF4-FFF2-40B4-BE49-F238E27FC236}">
                  <a16:creationId xmlns:a16="http://schemas.microsoft.com/office/drawing/2014/main" id="{8886302C-1EED-76A5-AA37-8E2843E3ED0D}"/>
                </a:ext>
              </a:extLst>
            </p:cNvPr>
            <p:cNvSpPr/>
            <p:nvPr/>
          </p:nvSpPr>
          <p:spPr>
            <a:xfrm>
              <a:off x="8056081" y="2478172"/>
              <a:ext cx="453339" cy="948130"/>
            </a:xfrm>
            <a:custGeom>
              <a:avLst/>
              <a:gdLst>
                <a:gd name="connsiteX0" fmla="*/ 421119 w 453339"/>
                <a:gd name="connsiteY0" fmla="*/ 590153 h 948130"/>
                <a:gd name="connsiteX1" fmla="*/ 453340 w 453339"/>
                <a:gd name="connsiteY1" fmla="*/ 469903 h 948130"/>
                <a:gd name="connsiteX2" fmla="*/ 448406 w 453339"/>
                <a:gd name="connsiteY2" fmla="*/ 451402 h 948130"/>
                <a:gd name="connsiteX3" fmla="*/ 432990 w 453339"/>
                <a:gd name="connsiteY3" fmla="*/ 453252 h 948130"/>
                <a:gd name="connsiteX4" fmla="*/ 412331 w 453339"/>
                <a:gd name="connsiteY4" fmla="*/ 450632 h 948130"/>
                <a:gd name="connsiteX5" fmla="*/ 367623 w 453339"/>
                <a:gd name="connsiteY5" fmla="*/ 417486 h 948130"/>
                <a:gd name="connsiteX6" fmla="*/ 358527 w 453339"/>
                <a:gd name="connsiteY6" fmla="*/ 354277 h 948130"/>
                <a:gd name="connsiteX7" fmla="*/ 427748 w 453339"/>
                <a:gd name="connsiteY7" fmla="*/ 98359 h 948130"/>
                <a:gd name="connsiteX8" fmla="*/ 427748 w 453339"/>
                <a:gd name="connsiteY8" fmla="*/ 97434 h 948130"/>
                <a:gd name="connsiteX9" fmla="*/ 427748 w 453339"/>
                <a:gd name="connsiteY9" fmla="*/ 96663 h 948130"/>
                <a:gd name="connsiteX10" fmla="*/ 445477 w 453339"/>
                <a:gd name="connsiteY10" fmla="*/ 64134 h 948130"/>
                <a:gd name="connsiteX11" fmla="*/ 358064 w 453339"/>
                <a:gd name="connsiteY11" fmla="*/ 13875 h 948130"/>
                <a:gd name="connsiteX12" fmla="*/ 191563 w 453339"/>
                <a:gd name="connsiteY12" fmla="*/ 13875 h 948130"/>
                <a:gd name="connsiteX13" fmla="*/ 85188 w 453339"/>
                <a:gd name="connsiteY13" fmla="*/ 81709 h 948130"/>
                <a:gd name="connsiteX14" fmla="*/ 71158 w 453339"/>
                <a:gd name="connsiteY14" fmla="*/ 106376 h 948130"/>
                <a:gd name="connsiteX15" fmla="*/ 1937 w 453339"/>
                <a:gd name="connsiteY15" fmla="*/ 362294 h 948130"/>
                <a:gd name="connsiteX16" fmla="*/ 33717 w 453339"/>
                <a:gd name="connsiteY16" fmla="*/ 420706 h 948130"/>
                <a:gd name="connsiteX17" fmla="*/ 34312 w 453339"/>
                <a:gd name="connsiteY17" fmla="*/ 420877 h 948130"/>
                <a:gd name="connsiteX18" fmla="*/ 46646 w 453339"/>
                <a:gd name="connsiteY18" fmla="*/ 422419 h 948130"/>
                <a:gd name="connsiteX19" fmla="*/ 91509 w 453339"/>
                <a:gd name="connsiteY19" fmla="*/ 388502 h 948130"/>
                <a:gd name="connsiteX20" fmla="*/ 153176 w 453339"/>
                <a:gd name="connsiteY20" fmla="*/ 163418 h 948130"/>
                <a:gd name="connsiteX21" fmla="*/ 153176 w 453339"/>
                <a:gd name="connsiteY21" fmla="*/ 269793 h 948130"/>
                <a:gd name="connsiteX22" fmla="*/ 153176 w 453339"/>
                <a:gd name="connsiteY22" fmla="*/ 269793 h 948130"/>
                <a:gd name="connsiteX23" fmla="*/ 65146 w 453339"/>
                <a:gd name="connsiteY23" fmla="*/ 598170 h 948130"/>
                <a:gd name="connsiteX24" fmla="*/ 153176 w 453339"/>
                <a:gd name="connsiteY24" fmla="*/ 598170 h 948130"/>
                <a:gd name="connsiteX25" fmla="*/ 153176 w 453339"/>
                <a:gd name="connsiteY25" fmla="*/ 948130 h 948130"/>
                <a:gd name="connsiteX26" fmla="*/ 245676 w 453339"/>
                <a:gd name="connsiteY26" fmla="*/ 948130 h 948130"/>
                <a:gd name="connsiteX27" fmla="*/ 245676 w 453339"/>
                <a:gd name="connsiteY27" fmla="*/ 598170 h 948130"/>
                <a:gd name="connsiteX28" fmla="*/ 307343 w 453339"/>
                <a:gd name="connsiteY28" fmla="*/ 598170 h 948130"/>
                <a:gd name="connsiteX29" fmla="*/ 307343 w 453339"/>
                <a:gd name="connsiteY29" fmla="*/ 946588 h 948130"/>
                <a:gd name="connsiteX30" fmla="*/ 399844 w 453339"/>
                <a:gd name="connsiteY30" fmla="*/ 946588 h 948130"/>
                <a:gd name="connsiteX31" fmla="*/ 399844 w 453339"/>
                <a:gd name="connsiteY31" fmla="*/ 598170 h 948130"/>
                <a:gd name="connsiteX32" fmla="*/ 418960 w 453339"/>
                <a:gd name="connsiteY32" fmla="*/ 598170 h 94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53339" h="948130">
                  <a:moveTo>
                    <a:pt x="421119" y="590153"/>
                  </a:moveTo>
                  <a:lnTo>
                    <a:pt x="453340" y="469903"/>
                  </a:lnTo>
                  <a:lnTo>
                    <a:pt x="448406" y="451402"/>
                  </a:lnTo>
                  <a:cubicBezTo>
                    <a:pt x="443340" y="452526"/>
                    <a:pt x="438177" y="453146"/>
                    <a:pt x="432990" y="453252"/>
                  </a:cubicBezTo>
                  <a:cubicBezTo>
                    <a:pt x="426007" y="453481"/>
                    <a:pt x="419034" y="452596"/>
                    <a:pt x="412331" y="450632"/>
                  </a:cubicBezTo>
                  <a:cubicBezTo>
                    <a:pt x="393661" y="445866"/>
                    <a:pt x="377608" y="433965"/>
                    <a:pt x="367623" y="417486"/>
                  </a:cubicBezTo>
                  <a:cubicBezTo>
                    <a:pt x="356390" y="398434"/>
                    <a:pt x="353122" y="375723"/>
                    <a:pt x="358527" y="354277"/>
                  </a:cubicBezTo>
                  <a:lnTo>
                    <a:pt x="427748" y="98359"/>
                  </a:lnTo>
                  <a:lnTo>
                    <a:pt x="427748" y="97434"/>
                  </a:lnTo>
                  <a:lnTo>
                    <a:pt x="427748" y="96663"/>
                  </a:lnTo>
                  <a:cubicBezTo>
                    <a:pt x="431755" y="84886"/>
                    <a:pt x="437752" y="73883"/>
                    <a:pt x="445477" y="64134"/>
                  </a:cubicBezTo>
                  <a:cubicBezTo>
                    <a:pt x="419725" y="42082"/>
                    <a:pt x="390079" y="25035"/>
                    <a:pt x="358064" y="13875"/>
                  </a:cubicBezTo>
                  <a:cubicBezTo>
                    <a:pt x="304106" y="-4625"/>
                    <a:pt x="245522" y="-4625"/>
                    <a:pt x="191563" y="13875"/>
                  </a:cubicBezTo>
                  <a:cubicBezTo>
                    <a:pt x="151028" y="27314"/>
                    <a:pt x="114472" y="50626"/>
                    <a:pt x="85188" y="81709"/>
                  </a:cubicBezTo>
                  <a:cubicBezTo>
                    <a:pt x="79053" y="89012"/>
                    <a:pt x="74300" y="97371"/>
                    <a:pt x="71158" y="106376"/>
                  </a:cubicBezTo>
                  <a:lnTo>
                    <a:pt x="1937" y="362294"/>
                  </a:lnTo>
                  <a:cubicBezTo>
                    <a:pt x="-5417" y="387199"/>
                    <a:pt x="8811" y="413352"/>
                    <a:pt x="33717" y="420706"/>
                  </a:cubicBezTo>
                  <a:cubicBezTo>
                    <a:pt x="33915" y="420765"/>
                    <a:pt x="34114" y="420822"/>
                    <a:pt x="34312" y="420877"/>
                  </a:cubicBezTo>
                  <a:cubicBezTo>
                    <a:pt x="38293" y="422146"/>
                    <a:pt x="42475" y="422669"/>
                    <a:pt x="46646" y="422419"/>
                  </a:cubicBezTo>
                  <a:cubicBezTo>
                    <a:pt x="67373" y="422040"/>
                    <a:pt x="85493" y="408342"/>
                    <a:pt x="91509" y="388502"/>
                  </a:cubicBezTo>
                  <a:lnTo>
                    <a:pt x="153176" y="163418"/>
                  </a:lnTo>
                  <a:lnTo>
                    <a:pt x="153176" y="269793"/>
                  </a:lnTo>
                  <a:lnTo>
                    <a:pt x="153176" y="269793"/>
                  </a:lnTo>
                  <a:lnTo>
                    <a:pt x="65146" y="598170"/>
                  </a:lnTo>
                  <a:lnTo>
                    <a:pt x="153176" y="598170"/>
                  </a:lnTo>
                  <a:lnTo>
                    <a:pt x="153176" y="948130"/>
                  </a:lnTo>
                  <a:lnTo>
                    <a:pt x="245676" y="948130"/>
                  </a:lnTo>
                  <a:lnTo>
                    <a:pt x="245676" y="598170"/>
                  </a:lnTo>
                  <a:lnTo>
                    <a:pt x="307343" y="598170"/>
                  </a:lnTo>
                  <a:lnTo>
                    <a:pt x="307343" y="946588"/>
                  </a:lnTo>
                  <a:lnTo>
                    <a:pt x="399844" y="946588"/>
                  </a:lnTo>
                  <a:lnTo>
                    <a:pt x="399844" y="598170"/>
                  </a:lnTo>
                  <a:lnTo>
                    <a:pt x="418960" y="598170"/>
                  </a:lnTo>
                  <a:close/>
                </a:path>
              </a:pathLst>
            </a:custGeom>
            <a:grpFill/>
            <a:ln w="15379"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AFEACB9-C0D3-8919-191B-12A35E542158}"/>
                </a:ext>
              </a:extLst>
            </p:cNvPr>
            <p:cNvSpPr/>
            <p:nvPr/>
          </p:nvSpPr>
          <p:spPr>
            <a:xfrm>
              <a:off x="8927215" y="2478172"/>
              <a:ext cx="449875" cy="948130"/>
            </a:xfrm>
            <a:custGeom>
              <a:avLst/>
              <a:gdLst>
                <a:gd name="connsiteX0" fmla="*/ 448165 w 449875"/>
                <a:gd name="connsiteY0" fmla="*/ 362294 h 948130"/>
                <a:gd name="connsiteX1" fmla="*/ 378790 w 449875"/>
                <a:gd name="connsiteY1" fmla="*/ 106376 h 948130"/>
                <a:gd name="connsiteX2" fmla="*/ 364915 w 449875"/>
                <a:gd name="connsiteY2" fmla="*/ 81709 h 948130"/>
                <a:gd name="connsiteX3" fmla="*/ 258539 w 449875"/>
                <a:gd name="connsiteY3" fmla="*/ 13875 h 948130"/>
                <a:gd name="connsiteX4" fmla="*/ 92038 w 449875"/>
                <a:gd name="connsiteY4" fmla="*/ 13875 h 948130"/>
                <a:gd name="connsiteX5" fmla="*/ 4471 w 449875"/>
                <a:gd name="connsiteY5" fmla="*/ 63980 h 948130"/>
                <a:gd name="connsiteX6" fmla="*/ 22354 w 449875"/>
                <a:gd name="connsiteY6" fmla="*/ 96663 h 948130"/>
                <a:gd name="connsiteX7" fmla="*/ 22354 w 449875"/>
                <a:gd name="connsiteY7" fmla="*/ 97434 h 948130"/>
                <a:gd name="connsiteX8" fmla="*/ 22354 w 449875"/>
                <a:gd name="connsiteY8" fmla="*/ 98359 h 948130"/>
                <a:gd name="connsiteX9" fmla="*/ 91884 w 449875"/>
                <a:gd name="connsiteY9" fmla="*/ 354894 h 948130"/>
                <a:gd name="connsiteX10" fmla="*/ 41779 w 449875"/>
                <a:gd name="connsiteY10" fmla="*/ 450323 h 948130"/>
                <a:gd name="connsiteX11" fmla="*/ 20350 w 449875"/>
                <a:gd name="connsiteY11" fmla="*/ 453252 h 948130"/>
                <a:gd name="connsiteX12" fmla="*/ 4933 w 449875"/>
                <a:gd name="connsiteY12" fmla="*/ 451402 h 948130"/>
                <a:gd name="connsiteX13" fmla="*/ 0 w 449875"/>
                <a:gd name="connsiteY13" fmla="*/ 469903 h 948130"/>
                <a:gd name="connsiteX14" fmla="*/ 32221 w 449875"/>
                <a:gd name="connsiteY14" fmla="*/ 590153 h 948130"/>
                <a:gd name="connsiteX15" fmla="*/ 34379 w 449875"/>
                <a:gd name="connsiteY15" fmla="*/ 598170 h 948130"/>
                <a:gd name="connsiteX16" fmla="*/ 53650 w 449875"/>
                <a:gd name="connsiteY16" fmla="*/ 598170 h 948130"/>
                <a:gd name="connsiteX17" fmla="*/ 53650 w 449875"/>
                <a:gd name="connsiteY17" fmla="*/ 948130 h 948130"/>
                <a:gd name="connsiteX18" fmla="*/ 146151 w 449875"/>
                <a:gd name="connsiteY18" fmla="*/ 948130 h 948130"/>
                <a:gd name="connsiteX19" fmla="*/ 146151 w 449875"/>
                <a:gd name="connsiteY19" fmla="*/ 598170 h 948130"/>
                <a:gd name="connsiteX20" fmla="*/ 207818 w 449875"/>
                <a:gd name="connsiteY20" fmla="*/ 598170 h 948130"/>
                <a:gd name="connsiteX21" fmla="*/ 207818 w 449875"/>
                <a:gd name="connsiteY21" fmla="*/ 946588 h 948130"/>
                <a:gd name="connsiteX22" fmla="*/ 300318 w 449875"/>
                <a:gd name="connsiteY22" fmla="*/ 946588 h 948130"/>
                <a:gd name="connsiteX23" fmla="*/ 300318 w 449875"/>
                <a:gd name="connsiteY23" fmla="*/ 598170 h 948130"/>
                <a:gd name="connsiteX24" fmla="*/ 388194 w 449875"/>
                <a:gd name="connsiteY24" fmla="*/ 598170 h 948130"/>
                <a:gd name="connsiteX25" fmla="*/ 300318 w 449875"/>
                <a:gd name="connsiteY25" fmla="*/ 269947 h 948130"/>
                <a:gd name="connsiteX26" fmla="*/ 300318 w 449875"/>
                <a:gd name="connsiteY26" fmla="*/ 163418 h 948130"/>
                <a:gd name="connsiteX27" fmla="*/ 361985 w 449875"/>
                <a:gd name="connsiteY27" fmla="*/ 388502 h 948130"/>
                <a:gd name="connsiteX28" fmla="*/ 406694 w 449875"/>
                <a:gd name="connsiteY28" fmla="*/ 422419 h 948130"/>
                <a:gd name="connsiteX29" fmla="*/ 419027 w 449875"/>
                <a:gd name="connsiteY29" fmla="*/ 420877 h 948130"/>
                <a:gd name="connsiteX30" fmla="*/ 448165 w 449875"/>
                <a:gd name="connsiteY30" fmla="*/ 362294 h 94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49875" h="948130">
                  <a:moveTo>
                    <a:pt x="448165" y="362294"/>
                  </a:moveTo>
                  <a:lnTo>
                    <a:pt x="378790" y="106376"/>
                  </a:lnTo>
                  <a:cubicBezTo>
                    <a:pt x="376055" y="97224"/>
                    <a:pt x="371314" y="88799"/>
                    <a:pt x="364915" y="81709"/>
                  </a:cubicBezTo>
                  <a:cubicBezTo>
                    <a:pt x="335365" y="50948"/>
                    <a:pt x="298894" y="27692"/>
                    <a:pt x="258539" y="13875"/>
                  </a:cubicBezTo>
                  <a:cubicBezTo>
                    <a:pt x="204580" y="-4625"/>
                    <a:pt x="145997" y="-4625"/>
                    <a:pt x="92038" y="13875"/>
                  </a:cubicBezTo>
                  <a:cubicBezTo>
                    <a:pt x="59837" y="24653"/>
                    <a:pt x="30080" y="41679"/>
                    <a:pt x="4471" y="63980"/>
                  </a:cubicBezTo>
                  <a:cubicBezTo>
                    <a:pt x="12330" y="73723"/>
                    <a:pt x="18386" y="84791"/>
                    <a:pt x="22354" y="96663"/>
                  </a:cubicBezTo>
                  <a:lnTo>
                    <a:pt x="22354" y="97434"/>
                  </a:lnTo>
                  <a:lnTo>
                    <a:pt x="22354" y="98359"/>
                  </a:lnTo>
                  <a:lnTo>
                    <a:pt x="91884" y="354894"/>
                  </a:lnTo>
                  <a:cubicBezTo>
                    <a:pt x="102560" y="394895"/>
                    <a:pt x="80770" y="436399"/>
                    <a:pt x="41779" y="450323"/>
                  </a:cubicBezTo>
                  <a:cubicBezTo>
                    <a:pt x="34856" y="452514"/>
                    <a:pt x="27608" y="453505"/>
                    <a:pt x="20350" y="453252"/>
                  </a:cubicBezTo>
                  <a:cubicBezTo>
                    <a:pt x="15162" y="453146"/>
                    <a:pt x="9999" y="452526"/>
                    <a:pt x="4933" y="451402"/>
                  </a:cubicBezTo>
                  <a:lnTo>
                    <a:pt x="0" y="469903"/>
                  </a:lnTo>
                  <a:lnTo>
                    <a:pt x="32221" y="590153"/>
                  </a:lnTo>
                  <a:lnTo>
                    <a:pt x="34379" y="598170"/>
                  </a:lnTo>
                  <a:lnTo>
                    <a:pt x="53650" y="598170"/>
                  </a:lnTo>
                  <a:lnTo>
                    <a:pt x="53650" y="948130"/>
                  </a:lnTo>
                  <a:lnTo>
                    <a:pt x="146151" y="948130"/>
                  </a:lnTo>
                  <a:lnTo>
                    <a:pt x="146151" y="598170"/>
                  </a:lnTo>
                  <a:lnTo>
                    <a:pt x="207818" y="598170"/>
                  </a:lnTo>
                  <a:lnTo>
                    <a:pt x="207818" y="946588"/>
                  </a:lnTo>
                  <a:lnTo>
                    <a:pt x="300318" y="946588"/>
                  </a:lnTo>
                  <a:lnTo>
                    <a:pt x="300318" y="598170"/>
                  </a:lnTo>
                  <a:lnTo>
                    <a:pt x="388194" y="598170"/>
                  </a:lnTo>
                  <a:lnTo>
                    <a:pt x="300318" y="269947"/>
                  </a:lnTo>
                  <a:lnTo>
                    <a:pt x="300318" y="163418"/>
                  </a:lnTo>
                  <a:lnTo>
                    <a:pt x="361985" y="388502"/>
                  </a:lnTo>
                  <a:cubicBezTo>
                    <a:pt x="367941" y="408317"/>
                    <a:pt x="386006" y="422023"/>
                    <a:pt x="406694" y="422419"/>
                  </a:cubicBezTo>
                  <a:cubicBezTo>
                    <a:pt x="410866" y="422669"/>
                    <a:pt x="415047" y="422146"/>
                    <a:pt x="419027" y="420877"/>
                  </a:cubicBezTo>
                  <a:cubicBezTo>
                    <a:pt x="442156" y="411525"/>
                    <a:pt x="454662" y="386379"/>
                    <a:pt x="448165" y="362294"/>
                  </a:cubicBezTo>
                  <a:close/>
                </a:path>
              </a:pathLst>
            </a:custGeom>
            <a:grpFill/>
            <a:ln w="15379"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0E925089-6951-85E0-BCEB-5487ED015286}"/>
                </a:ext>
              </a:extLst>
            </p:cNvPr>
            <p:cNvSpPr/>
            <p:nvPr/>
          </p:nvSpPr>
          <p:spPr>
            <a:xfrm>
              <a:off x="8441809" y="2478172"/>
              <a:ext cx="549539" cy="948130"/>
            </a:xfrm>
            <a:custGeom>
              <a:avLst/>
              <a:gdLst>
                <a:gd name="connsiteX0" fmla="*/ 547844 w 549539"/>
                <a:gd name="connsiteY0" fmla="*/ 362294 h 948130"/>
                <a:gd name="connsiteX1" fmla="*/ 478469 w 549539"/>
                <a:gd name="connsiteY1" fmla="*/ 106376 h 948130"/>
                <a:gd name="connsiteX2" fmla="*/ 464594 w 549539"/>
                <a:gd name="connsiteY2" fmla="*/ 81709 h 948130"/>
                <a:gd name="connsiteX3" fmla="*/ 358218 w 549539"/>
                <a:gd name="connsiteY3" fmla="*/ 13875 h 948130"/>
                <a:gd name="connsiteX4" fmla="*/ 191717 w 549539"/>
                <a:gd name="connsiteY4" fmla="*/ 13875 h 948130"/>
                <a:gd name="connsiteX5" fmla="*/ 85342 w 549539"/>
                <a:gd name="connsiteY5" fmla="*/ 81709 h 948130"/>
                <a:gd name="connsiteX6" fmla="*/ 71312 w 549539"/>
                <a:gd name="connsiteY6" fmla="*/ 106376 h 948130"/>
                <a:gd name="connsiteX7" fmla="*/ 1937 w 549539"/>
                <a:gd name="connsiteY7" fmla="*/ 362294 h 948130"/>
                <a:gd name="connsiteX8" fmla="*/ 33717 w 549539"/>
                <a:gd name="connsiteY8" fmla="*/ 420706 h 948130"/>
                <a:gd name="connsiteX9" fmla="*/ 34312 w 549539"/>
                <a:gd name="connsiteY9" fmla="*/ 420877 h 948130"/>
                <a:gd name="connsiteX10" fmla="*/ 46646 w 549539"/>
                <a:gd name="connsiteY10" fmla="*/ 422419 h 948130"/>
                <a:gd name="connsiteX11" fmla="*/ 91508 w 549539"/>
                <a:gd name="connsiteY11" fmla="*/ 388502 h 948130"/>
                <a:gd name="connsiteX12" fmla="*/ 153175 w 549539"/>
                <a:gd name="connsiteY12" fmla="*/ 163418 h 948130"/>
                <a:gd name="connsiteX13" fmla="*/ 153175 w 549539"/>
                <a:gd name="connsiteY13" fmla="*/ 269793 h 948130"/>
                <a:gd name="connsiteX14" fmla="*/ 153175 w 549539"/>
                <a:gd name="connsiteY14" fmla="*/ 269793 h 948130"/>
                <a:gd name="connsiteX15" fmla="*/ 65146 w 549539"/>
                <a:gd name="connsiteY15" fmla="*/ 598170 h 948130"/>
                <a:gd name="connsiteX16" fmla="*/ 153175 w 549539"/>
                <a:gd name="connsiteY16" fmla="*/ 598170 h 948130"/>
                <a:gd name="connsiteX17" fmla="*/ 153175 w 549539"/>
                <a:gd name="connsiteY17" fmla="*/ 948130 h 948130"/>
                <a:gd name="connsiteX18" fmla="*/ 245676 w 549539"/>
                <a:gd name="connsiteY18" fmla="*/ 948130 h 948130"/>
                <a:gd name="connsiteX19" fmla="*/ 245676 w 549539"/>
                <a:gd name="connsiteY19" fmla="*/ 598170 h 948130"/>
                <a:gd name="connsiteX20" fmla="*/ 307343 w 549539"/>
                <a:gd name="connsiteY20" fmla="*/ 598170 h 948130"/>
                <a:gd name="connsiteX21" fmla="*/ 307343 w 549539"/>
                <a:gd name="connsiteY21" fmla="*/ 946588 h 948130"/>
                <a:gd name="connsiteX22" fmla="*/ 399843 w 549539"/>
                <a:gd name="connsiteY22" fmla="*/ 946588 h 948130"/>
                <a:gd name="connsiteX23" fmla="*/ 399843 w 549539"/>
                <a:gd name="connsiteY23" fmla="*/ 598170 h 948130"/>
                <a:gd name="connsiteX24" fmla="*/ 487719 w 549539"/>
                <a:gd name="connsiteY24" fmla="*/ 598170 h 948130"/>
                <a:gd name="connsiteX25" fmla="*/ 399843 w 549539"/>
                <a:gd name="connsiteY25" fmla="*/ 269947 h 948130"/>
                <a:gd name="connsiteX26" fmla="*/ 399843 w 549539"/>
                <a:gd name="connsiteY26" fmla="*/ 163418 h 948130"/>
                <a:gd name="connsiteX27" fmla="*/ 461510 w 549539"/>
                <a:gd name="connsiteY27" fmla="*/ 388502 h 948130"/>
                <a:gd name="connsiteX28" fmla="*/ 506219 w 549539"/>
                <a:gd name="connsiteY28" fmla="*/ 422419 h 948130"/>
                <a:gd name="connsiteX29" fmla="*/ 518552 w 549539"/>
                <a:gd name="connsiteY29" fmla="*/ 420877 h 948130"/>
                <a:gd name="connsiteX30" fmla="*/ 547844 w 549539"/>
                <a:gd name="connsiteY30" fmla="*/ 362294 h 948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49539" h="948130">
                  <a:moveTo>
                    <a:pt x="547844" y="362294"/>
                  </a:moveTo>
                  <a:lnTo>
                    <a:pt x="478469" y="106376"/>
                  </a:lnTo>
                  <a:cubicBezTo>
                    <a:pt x="475734" y="97224"/>
                    <a:pt x="470993" y="88799"/>
                    <a:pt x="464594" y="81709"/>
                  </a:cubicBezTo>
                  <a:cubicBezTo>
                    <a:pt x="435044" y="50948"/>
                    <a:pt x="398573" y="27692"/>
                    <a:pt x="358218" y="13875"/>
                  </a:cubicBezTo>
                  <a:cubicBezTo>
                    <a:pt x="304259" y="-4625"/>
                    <a:pt x="245676" y="-4625"/>
                    <a:pt x="191717" y="13875"/>
                  </a:cubicBezTo>
                  <a:cubicBezTo>
                    <a:pt x="151182" y="27314"/>
                    <a:pt x="114626" y="50626"/>
                    <a:pt x="85342" y="81709"/>
                  </a:cubicBezTo>
                  <a:cubicBezTo>
                    <a:pt x="79152" y="88973"/>
                    <a:pt x="74393" y="97343"/>
                    <a:pt x="71312" y="106376"/>
                  </a:cubicBezTo>
                  <a:lnTo>
                    <a:pt x="1937" y="362294"/>
                  </a:lnTo>
                  <a:cubicBezTo>
                    <a:pt x="-5417" y="387199"/>
                    <a:pt x="8811" y="413352"/>
                    <a:pt x="33717" y="420706"/>
                  </a:cubicBezTo>
                  <a:cubicBezTo>
                    <a:pt x="33914" y="420765"/>
                    <a:pt x="34113" y="420822"/>
                    <a:pt x="34312" y="420877"/>
                  </a:cubicBezTo>
                  <a:cubicBezTo>
                    <a:pt x="38293" y="422146"/>
                    <a:pt x="42474" y="422669"/>
                    <a:pt x="46646" y="422419"/>
                  </a:cubicBezTo>
                  <a:cubicBezTo>
                    <a:pt x="67373" y="422040"/>
                    <a:pt x="85493" y="408342"/>
                    <a:pt x="91508" y="388502"/>
                  </a:cubicBezTo>
                  <a:lnTo>
                    <a:pt x="153175" y="163418"/>
                  </a:lnTo>
                  <a:lnTo>
                    <a:pt x="153175" y="269793"/>
                  </a:lnTo>
                  <a:lnTo>
                    <a:pt x="153175" y="269793"/>
                  </a:lnTo>
                  <a:lnTo>
                    <a:pt x="65146" y="598170"/>
                  </a:lnTo>
                  <a:lnTo>
                    <a:pt x="153175" y="598170"/>
                  </a:lnTo>
                  <a:lnTo>
                    <a:pt x="153175" y="948130"/>
                  </a:lnTo>
                  <a:lnTo>
                    <a:pt x="245676" y="948130"/>
                  </a:lnTo>
                  <a:lnTo>
                    <a:pt x="245676" y="598170"/>
                  </a:lnTo>
                  <a:lnTo>
                    <a:pt x="307343" y="598170"/>
                  </a:lnTo>
                  <a:lnTo>
                    <a:pt x="307343" y="946588"/>
                  </a:lnTo>
                  <a:lnTo>
                    <a:pt x="399843" y="946588"/>
                  </a:lnTo>
                  <a:lnTo>
                    <a:pt x="399843" y="598170"/>
                  </a:lnTo>
                  <a:lnTo>
                    <a:pt x="487719" y="598170"/>
                  </a:lnTo>
                  <a:lnTo>
                    <a:pt x="399843" y="269947"/>
                  </a:lnTo>
                  <a:lnTo>
                    <a:pt x="399843" y="163418"/>
                  </a:lnTo>
                  <a:lnTo>
                    <a:pt x="461510" y="388502"/>
                  </a:lnTo>
                  <a:cubicBezTo>
                    <a:pt x="467466" y="408317"/>
                    <a:pt x="485531" y="422023"/>
                    <a:pt x="506219" y="422419"/>
                  </a:cubicBezTo>
                  <a:cubicBezTo>
                    <a:pt x="510391" y="422669"/>
                    <a:pt x="514572" y="422146"/>
                    <a:pt x="518552" y="420877"/>
                  </a:cubicBezTo>
                  <a:cubicBezTo>
                    <a:pt x="541741" y="411583"/>
                    <a:pt x="554322" y="386421"/>
                    <a:pt x="547844" y="362294"/>
                  </a:cubicBezTo>
                  <a:close/>
                </a:path>
              </a:pathLst>
            </a:custGeom>
            <a:grpFill/>
            <a:ln w="15379"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5BCEEF99-4CED-14BF-2168-3FA30D3BBB34}"/>
                </a:ext>
              </a:extLst>
            </p:cNvPr>
            <p:cNvSpPr/>
            <p:nvPr/>
          </p:nvSpPr>
          <p:spPr>
            <a:xfrm>
              <a:off x="8992582" y="2229963"/>
              <a:ext cx="215834" cy="215834"/>
            </a:xfrm>
            <a:custGeom>
              <a:avLst/>
              <a:gdLst>
                <a:gd name="connsiteX0" fmla="*/ 215835 w 215834"/>
                <a:gd name="connsiteY0" fmla="*/ 107917 h 215834"/>
                <a:gd name="connsiteX1" fmla="*/ 107917 w 215834"/>
                <a:gd name="connsiteY1" fmla="*/ 215835 h 215834"/>
                <a:gd name="connsiteX2" fmla="*/ 0 w 215834"/>
                <a:gd name="connsiteY2" fmla="*/ 107917 h 215834"/>
                <a:gd name="connsiteX3" fmla="*/ 107917 w 215834"/>
                <a:gd name="connsiteY3" fmla="*/ 0 h 215834"/>
                <a:gd name="connsiteX4" fmla="*/ 215835 w 215834"/>
                <a:gd name="connsiteY4" fmla="*/ 107917 h 215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34" h="215834">
                  <a:moveTo>
                    <a:pt x="215835" y="107917"/>
                  </a:moveTo>
                  <a:cubicBezTo>
                    <a:pt x="215835" y="167518"/>
                    <a:pt x="167518" y="215835"/>
                    <a:pt x="107917" y="215835"/>
                  </a:cubicBezTo>
                  <a:cubicBezTo>
                    <a:pt x="48316" y="215835"/>
                    <a:pt x="0" y="167518"/>
                    <a:pt x="0" y="107917"/>
                  </a:cubicBezTo>
                  <a:cubicBezTo>
                    <a:pt x="0" y="48316"/>
                    <a:pt x="48316" y="0"/>
                    <a:pt x="107917" y="0"/>
                  </a:cubicBezTo>
                  <a:cubicBezTo>
                    <a:pt x="167518" y="0"/>
                    <a:pt x="215835" y="48316"/>
                    <a:pt x="215835" y="107917"/>
                  </a:cubicBezTo>
                  <a:close/>
                </a:path>
              </a:pathLst>
            </a:custGeom>
            <a:grpFill/>
            <a:ln w="15379"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5B5699FE-A0D1-4E97-9E97-96E319C539EB}"/>
                </a:ext>
              </a:extLst>
            </p:cNvPr>
            <p:cNvSpPr/>
            <p:nvPr/>
          </p:nvSpPr>
          <p:spPr>
            <a:xfrm>
              <a:off x="8221745" y="2229963"/>
              <a:ext cx="215834" cy="215834"/>
            </a:xfrm>
            <a:custGeom>
              <a:avLst/>
              <a:gdLst>
                <a:gd name="connsiteX0" fmla="*/ 215835 w 215834"/>
                <a:gd name="connsiteY0" fmla="*/ 107917 h 215834"/>
                <a:gd name="connsiteX1" fmla="*/ 107917 w 215834"/>
                <a:gd name="connsiteY1" fmla="*/ 215835 h 215834"/>
                <a:gd name="connsiteX2" fmla="*/ 0 w 215834"/>
                <a:gd name="connsiteY2" fmla="*/ 107917 h 215834"/>
                <a:gd name="connsiteX3" fmla="*/ 107917 w 215834"/>
                <a:gd name="connsiteY3" fmla="*/ 0 h 215834"/>
                <a:gd name="connsiteX4" fmla="*/ 215835 w 215834"/>
                <a:gd name="connsiteY4" fmla="*/ 107917 h 215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34" h="215834">
                  <a:moveTo>
                    <a:pt x="215835" y="107917"/>
                  </a:moveTo>
                  <a:cubicBezTo>
                    <a:pt x="215835" y="167518"/>
                    <a:pt x="167518" y="215835"/>
                    <a:pt x="107917" y="215835"/>
                  </a:cubicBezTo>
                  <a:cubicBezTo>
                    <a:pt x="48316" y="215835"/>
                    <a:pt x="0" y="167518"/>
                    <a:pt x="0" y="107917"/>
                  </a:cubicBezTo>
                  <a:cubicBezTo>
                    <a:pt x="0" y="48316"/>
                    <a:pt x="48316" y="0"/>
                    <a:pt x="107917" y="0"/>
                  </a:cubicBezTo>
                  <a:cubicBezTo>
                    <a:pt x="167518" y="0"/>
                    <a:pt x="215835" y="48316"/>
                    <a:pt x="215835" y="107917"/>
                  </a:cubicBezTo>
                  <a:close/>
                </a:path>
              </a:pathLst>
            </a:custGeom>
            <a:grpFill/>
            <a:ln w="15379"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99B477E7-08B4-D017-2933-976FA06D2C68}"/>
                </a:ext>
              </a:extLst>
            </p:cNvPr>
            <p:cNvSpPr/>
            <p:nvPr/>
          </p:nvSpPr>
          <p:spPr>
            <a:xfrm>
              <a:off x="8607163" y="2229963"/>
              <a:ext cx="215834" cy="215834"/>
            </a:xfrm>
            <a:custGeom>
              <a:avLst/>
              <a:gdLst>
                <a:gd name="connsiteX0" fmla="*/ 215835 w 215834"/>
                <a:gd name="connsiteY0" fmla="*/ 107917 h 215834"/>
                <a:gd name="connsiteX1" fmla="*/ 107917 w 215834"/>
                <a:gd name="connsiteY1" fmla="*/ 215835 h 215834"/>
                <a:gd name="connsiteX2" fmla="*/ 0 w 215834"/>
                <a:gd name="connsiteY2" fmla="*/ 107917 h 215834"/>
                <a:gd name="connsiteX3" fmla="*/ 107917 w 215834"/>
                <a:gd name="connsiteY3" fmla="*/ 0 h 215834"/>
                <a:gd name="connsiteX4" fmla="*/ 215835 w 215834"/>
                <a:gd name="connsiteY4" fmla="*/ 107917 h 215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834" h="215834">
                  <a:moveTo>
                    <a:pt x="215835" y="107917"/>
                  </a:moveTo>
                  <a:cubicBezTo>
                    <a:pt x="215835" y="167518"/>
                    <a:pt x="167518" y="215835"/>
                    <a:pt x="107917" y="215835"/>
                  </a:cubicBezTo>
                  <a:cubicBezTo>
                    <a:pt x="48316" y="215835"/>
                    <a:pt x="0" y="167518"/>
                    <a:pt x="0" y="107917"/>
                  </a:cubicBezTo>
                  <a:cubicBezTo>
                    <a:pt x="0" y="48316"/>
                    <a:pt x="48316" y="0"/>
                    <a:pt x="107917" y="0"/>
                  </a:cubicBezTo>
                  <a:cubicBezTo>
                    <a:pt x="167518" y="0"/>
                    <a:pt x="215835" y="48316"/>
                    <a:pt x="215835" y="107917"/>
                  </a:cubicBezTo>
                  <a:close/>
                </a:path>
              </a:pathLst>
            </a:custGeom>
            <a:grpFill/>
            <a:ln w="15379" cap="flat">
              <a:noFill/>
              <a:prstDash val="solid"/>
              <a:miter/>
            </a:ln>
          </p:spPr>
          <p:txBody>
            <a:bodyPr rtlCol="0" anchor="ctr"/>
            <a:lstStyle/>
            <a:p>
              <a:endParaRPr lang="en-US"/>
            </a:p>
          </p:txBody>
        </p:sp>
      </p:grpSp>
      <p:grpSp>
        <p:nvGrpSpPr>
          <p:cNvPr id="53" name="Group 52">
            <a:extLst>
              <a:ext uri="{FF2B5EF4-FFF2-40B4-BE49-F238E27FC236}">
                <a16:creationId xmlns:a16="http://schemas.microsoft.com/office/drawing/2014/main" id="{ADD9DCD6-BC16-1C93-108E-B621484CF556}"/>
              </a:ext>
            </a:extLst>
          </p:cNvPr>
          <p:cNvGrpSpPr/>
          <p:nvPr/>
        </p:nvGrpSpPr>
        <p:grpSpPr>
          <a:xfrm>
            <a:off x="2603491" y="2056462"/>
            <a:ext cx="1719746" cy="1030644"/>
            <a:chOff x="2528875" y="2253458"/>
            <a:chExt cx="1531472" cy="917812"/>
          </a:xfrm>
          <a:gradFill>
            <a:gsLst>
              <a:gs pos="48000">
                <a:schemeClr val="accent6"/>
              </a:gs>
              <a:gs pos="100000">
                <a:schemeClr val="accent5"/>
              </a:gs>
              <a:gs pos="0">
                <a:schemeClr val="accent5"/>
              </a:gs>
            </a:gsLst>
            <a:lin ang="0" scaled="1"/>
          </a:gradFill>
        </p:grpSpPr>
        <p:sp>
          <p:nvSpPr>
            <p:cNvPr id="45" name="Freeform: Shape 44">
              <a:extLst>
                <a:ext uri="{FF2B5EF4-FFF2-40B4-BE49-F238E27FC236}">
                  <a16:creationId xmlns:a16="http://schemas.microsoft.com/office/drawing/2014/main" id="{16DAAD3C-E409-84C5-A2EB-907F75CACD00}"/>
                </a:ext>
              </a:extLst>
            </p:cNvPr>
            <p:cNvSpPr/>
            <p:nvPr/>
          </p:nvSpPr>
          <p:spPr>
            <a:xfrm>
              <a:off x="3201663" y="2995054"/>
              <a:ext cx="138259" cy="149408"/>
            </a:xfrm>
            <a:custGeom>
              <a:avLst/>
              <a:gdLst>
                <a:gd name="connsiteX0" fmla="*/ 38254 w 138259"/>
                <a:gd name="connsiteY0" fmla="*/ 149409 h 149408"/>
                <a:gd name="connsiteX1" fmla="*/ 11788 w 138259"/>
                <a:gd name="connsiteY1" fmla="*/ 140587 h 149408"/>
                <a:gd name="connsiteX2" fmla="*/ 8259 w 138259"/>
                <a:gd name="connsiteY2" fmla="*/ 91184 h 149408"/>
                <a:gd name="connsiteX3" fmla="*/ 77070 w 138259"/>
                <a:gd name="connsiteY3" fmla="*/ 11788 h 149408"/>
                <a:gd name="connsiteX4" fmla="*/ 126472 w 138259"/>
                <a:gd name="connsiteY4" fmla="*/ 8259 h 149408"/>
                <a:gd name="connsiteX5" fmla="*/ 130001 w 138259"/>
                <a:gd name="connsiteY5" fmla="*/ 57661 h 149408"/>
                <a:gd name="connsiteX6" fmla="*/ 61190 w 138259"/>
                <a:gd name="connsiteY6" fmla="*/ 137058 h 149408"/>
                <a:gd name="connsiteX7" fmla="*/ 38254 w 138259"/>
                <a:gd name="connsiteY7" fmla="*/ 149409 h 14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8259" h="149408">
                  <a:moveTo>
                    <a:pt x="38254" y="149409"/>
                  </a:moveTo>
                  <a:cubicBezTo>
                    <a:pt x="29432" y="149409"/>
                    <a:pt x="18845" y="147644"/>
                    <a:pt x="11788" y="140587"/>
                  </a:cubicBezTo>
                  <a:cubicBezTo>
                    <a:pt x="-2327" y="128236"/>
                    <a:pt x="-4091" y="105299"/>
                    <a:pt x="8259" y="91184"/>
                  </a:cubicBezTo>
                  <a:lnTo>
                    <a:pt x="77070" y="11788"/>
                  </a:lnTo>
                  <a:cubicBezTo>
                    <a:pt x="89420" y="-2327"/>
                    <a:pt x="112357" y="-4091"/>
                    <a:pt x="126472" y="8259"/>
                  </a:cubicBezTo>
                  <a:cubicBezTo>
                    <a:pt x="140587" y="20610"/>
                    <a:pt x="142351" y="43547"/>
                    <a:pt x="130001" y="57661"/>
                  </a:cubicBezTo>
                  <a:lnTo>
                    <a:pt x="61190" y="137058"/>
                  </a:lnTo>
                  <a:cubicBezTo>
                    <a:pt x="55897" y="144115"/>
                    <a:pt x="47075" y="147644"/>
                    <a:pt x="38254" y="149409"/>
                  </a:cubicBezTo>
                  <a:close/>
                </a:path>
              </a:pathLst>
            </a:custGeom>
            <a:grpFill/>
            <a:ln w="17562"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C675EC88-4851-F71D-2BF9-2D8C97B4D800}"/>
                </a:ext>
              </a:extLst>
            </p:cNvPr>
            <p:cNvSpPr/>
            <p:nvPr/>
          </p:nvSpPr>
          <p:spPr>
            <a:xfrm>
              <a:off x="3084353" y="2923618"/>
              <a:ext cx="168212" cy="180705"/>
            </a:xfrm>
            <a:custGeom>
              <a:avLst/>
              <a:gdLst>
                <a:gd name="connsiteX0" fmla="*/ 47937 w 168212"/>
                <a:gd name="connsiteY0" fmla="*/ 180264 h 180705"/>
                <a:gd name="connsiteX1" fmla="*/ 14414 w 168212"/>
                <a:gd name="connsiteY1" fmla="*/ 169678 h 180705"/>
                <a:gd name="connsiteX2" fmla="*/ 10885 w 168212"/>
                <a:gd name="connsiteY2" fmla="*/ 107925 h 180705"/>
                <a:gd name="connsiteX3" fmla="*/ 92046 w 168212"/>
                <a:gd name="connsiteY3" fmla="*/ 14414 h 180705"/>
                <a:gd name="connsiteX4" fmla="*/ 153799 w 168212"/>
                <a:gd name="connsiteY4" fmla="*/ 10885 h 180705"/>
                <a:gd name="connsiteX5" fmla="*/ 157328 w 168212"/>
                <a:gd name="connsiteY5" fmla="*/ 72638 h 180705"/>
                <a:gd name="connsiteX6" fmla="*/ 76167 w 168212"/>
                <a:gd name="connsiteY6" fmla="*/ 166149 h 180705"/>
                <a:gd name="connsiteX7" fmla="*/ 47937 w 168212"/>
                <a:gd name="connsiteY7" fmla="*/ 180264 h 18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8212" h="180705">
                  <a:moveTo>
                    <a:pt x="47937" y="180264"/>
                  </a:moveTo>
                  <a:cubicBezTo>
                    <a:pt x="35586" y="182029"/>
                    <a:pt x="25000" y="178500"/>
                    <a:pt x="14414" y="169678"/>
                  </a:cubicBezTo>
                  <a:cubicBezTo>
                    <a:pt x="-3230" y="153799"/>
                    <a:pt x="-4994" y="125569"/>
                    <a:pt x="10885" y="107925"/>
                  </a:cubicBezTo>
                  <a:lnTo>
                    <a:pt x="92046" y="14414"/>
                  </a:lnTo>
                  <a:cubicBezTo>
                    <a:pt x="107925" y="-3230"/>
                    <a:pt x="136155" y="-4994"/>
                    <a:pt x="153799" y="10885"/>
                  </a:cubicBezTo>
                  <a:cubicBezTo>
                    <a:pt x="171443" y="26764"/>
                    <a:pt x="173207" y="54994"/>
                    <a:pt x="157328" y="72638"/>
                  </a:cubicBezTo>
                  <a:lnTo>
                    <a:pt x="76167" y="166149"/>
                  </a:lnTo>
                  <a:cubicBezTo>
                    <a:pt x="69109" y="174971"/>
                    <a:pt x="58523" y="180264"/>
                    <a:pt x="47937" y="180264"/>
                  </a:cubicBezTo>
                  <a:close/>
                </a:path>
              </a:pathLst>
            </a:custGeom>
            <a:grpFill/>
            <a:ln w="17562"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E54C7B48-0988-7B78-07EE-6A2AC6C8FBFE}"/>
                </a:ext>
              </a:extLst>
            </p:cNvPr>
            <p:cNvSpPr/>
            <p:nvPr/>
          </p:nvSpPr>
          <p:spPr>
            <a:xfrm>
              <a:off x="2964275" y="2840592"/>
              <a:ext cx="186057" cy="198346"/>
            </a:xfrm>
            <a:custGeom>
              <a:avLst/>
              <a:gdLst>
                <a:gd name="connsiteX0" fmla="*/ 56859 w 186057"/>
                <a:gd name="connsiteY0" fmla="*/ 198009 h 198346"/>
                <a:gd name="connsiteX1" fmla="*/ 18043 w 186057"/>
                <a:gd name="connsiteY1" fmla="*/ 185658 h 198346"/>
                <a:gd name="connsiteX2" fmla="*/ 12750 w 186057"/>
                <a:gd name="connsiteY2" fmla="*/ 111555 h 198346"/>
                <a:gd name="connsiteX3" fmla="*/ 93911 w 186057"/>
                <a:gd name="connsiteY3" fmla="*/ 18043 h 198346"/>
                <a:gd name="connsiteX4" fmla="*/ 168015 w 186057"/>
                <a:gd name="connsiteY4" fmla="*/ 12750 h 198346"/>
                <a:gd name="connsiteX5" fmla="*/ 173308 w 186057"/>
                <a:gd name="connsiteY5" fmla="*/ 86853 h 198346"/>
                <a:gd name="connsiteX6" fmla="*/ 92147 w 186057"/>
                <a:gd name="connsiteY6" fmla="*/ 180365 h 198346"/>
                <a:gd name="connsiteX7" fmla="*/ 56859 w 186057"/>
                <a:gd name="connsiteY7" fmla="*/ 198009 h 1983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6057" h="198346">
                  <a:moveTo>
                    <a:pt x="56859" y="198009"/>
                  </a:moveTo>
                  <a:cubicBezTo>
                    <a:pt x="42744" y="199773"/>
                    <a:pt x="28629" y="194480"/>
                    <a:pt x="18043" y="185658"/>
                  </a:cubicBezTo>
                  <a:cubicBezTo>
                    <a:pt x="-3129" y="166250"/>
                    <a:pt x="-6658" y="132727"/>
                    <a:pt x="12750" y="111555"/>
                  </a:cubicBezTo>
                  <a:lnTo>
                    <a:pt x="93911" y="18043"/>
                  </a:lnTo>
                  <a:cubicBezTo>
                    <a:pt x="113319" y="-3129"/>
                    <a:pt x="146842" y="-6658"/>
                    <a:pt x="168015" y="12750"/>
                  </a:cubicBezTo>
                  <a:cubicBezTo>
                    <a:pt x="189187" y="32158"/>
                    <a:pt x="192716" y="65681"/>
                    <a:pt x="173308" y="86853"/>
                  </a:cubicBezTo>
                  <a:lnTo>
                    <a:pt x="92147" y="180365"/>
                  </a:lnTo>
                  <a:cubicBezTo>
                    <a:pt x="83325" y="190951"/>
                    <a:pt x="69210" y="198009"/>
                    <a:pt x="56859" y="198009"/>
                  </a:cubicBezTo>
                  <a:close/>
                </a:path>
              </a:pathLst>
            </a:custGeom>
            <a:grpFill/>
            <a:ln w="17562"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81259741-9A27-3A23-B2AE-C755E6BE6EE0}"/>
                </a:ext>
              </a:extLst>
            </p:cNvPr>
            <p:cNvSpPr/>
            <p:nvPr/>
          </p:nvSpPr>
          <p:spPr>
            <a:xfrm>
              <a:off x="2835476" y="2762960"/>
              <a:ext cx="198408" cy="210697"/>
            </a:xfrm>
            <a:custGeom>
              <a:avLst/>
              <a:gdLst>
                <a:gd name="connsiteX0" fmla="*/ 56859 w 198408"/>
                <a:gd name="connsiteY0" fmla="*/ 210359 h 210697"/>
                <a:gd name="connsiteX1" fmla="*/ 18043 w 198408"/>
                <a:gd name="connsiteY1" fmla="*/ 198009 h 210697"/>
                <a:gd name="connsiteX2" fmla="*/ 12750 w 198408"/>
                <a:gd name="connsiteY2" fmla="*/ 123905 h 210697"/>
                <a:gd name="connsiteX3" fmla="*/ 106262 w 198408"/>
                <a:gd name="connsiteY3" fmla="*/ 18043 h 210697"/>
                <a:gd name="connsiteX4" fmla="*/ 180365 w 198408"/>
                <a:gd name="connsiteY4" fmla="*/ 12750 h 210697"/>
                <a:gd name="connsiteX5" fmla="*/ 185658 w 198408"/>
                <a:gd name="connsiteY5" fmla="*/ 86853 h 210697"/>
                <a:gd name="connsiteX6" fmla="*/ 92147 w 198408"/>
                <a:gd name="connsiteY6" fmla="*/ 192715 h 210697"/>
                <a:gd name="connsiteX7" fmla="*/ 56859 w 198408"/>
                <a:gd name="connsiteY7" fmla="*/ 210359 h 210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8408" h="210697">
                  <a:moveTo>
                    <a:pt x="56859" y="210359"/>
                  </a:moveTo>
                  <a:cubicBezTo>
                    <a:pt x="42744" y="212123"/>
                    <a:pt x="28629" y="206830"/>
                    <a:pt x="18043" y="198009"/>
                  </a:cubicBezTo>
                  <a:cubicBezTo>
                    <a:pt x="-3129" y="178601"/>
                    <a:pt x="-6658" y="145078"/>
                    <a:pt x="12750" y="123905"/>
                  </a:cubicBezTo>
                  <a:lnTo>
                    <a:pt x="106262" y="18043"/>
                  </a:lnTo>
                  <a:cubicBezTo>
                    <a:pt x="125670" y="-3129"/>
                    <a:pt x="159193" y="-6658"/>
                    <a:pt x="180365" y="12750"/>
                  </a:cubicBezTo>
                  <a:cubicBezTo>
                    <a:pt x="201538" y="32158"/>
                    <a:pt x="205066" y="65681"/>
                    <a:pt x="185658" y="86853"/>
                  </a:cubicBezTo>
                  <a:lnTo>
                    <a:pt x="92147" y="192715"/>
                  </a:lnTo>
                  <a:cubicBezTo>
                    <a:pt x="81560" y="203302"/>
                    <a:pt x="69210" y="208595"/>
                    <a:pt x="56859" y="210359"/>
                  </a:cubicBezTo>
                  <a:close/>
                </a:path>
              </a:pathLst>
            </a:custGeom>
            <a:grpFill/>
            <a:ln w="17562"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50BE4E4C-2FBE-F3E2-0CCF-6718E8ADBE7F}"/>
                </a:ext>
              </a:extLst>
            </p:cNvPr>
            <p:cNvSpPr/>
            <p:nvPr/>
          </p:nvSpPr>
          <p:spPr>
            <a:xfrm>
              <a:off x="2528875" y="2253458"/>
              <a:ext cx="353012" cy="420057"/>
            </a:xfrm>
            <a:custGeom>
              <a:avLst/>
              <a:gdLst>
                <a:gd name="connsiteX0" fmla="*/ 0 w 353012"/>
                <a:gd name="connsiteY0" fmla="*/ 331701 h 420057"/>
                <a:gd name="connsiteX1" fmla="*/ 135856 w 353012"/>
                <a:gd name="connsiteY1" fmla="*/ 414626 h 420057"/>
                <a:gd name="connsiteX2" fmla="*/ 183494 w 353012"/>
                <a:gd name="connsiteY2" fmla="*/ 402276 h 420057"/>
                <a:gd name="connsiteX3" fmla="*/ 347581 w 353012"/>
                <a:gd name="connsiteY3" fmla="*/ 130563 h 420057"/>
                <a:gd name="connsiteX4" fmla="*/ 335230 w 353012"/>
                <a:gd name="connsiteY4" fmla="*/ 82925 h 420057"/>
                <a:gd name="connsiteX5" fmla="*/ 201138 w 353012"/>
                <a:gd name="connsiteY5" fmla="*/ 0 h 420057"/>
                <a:gd name="connsiteX6" fmla="*/ 0 w 353012"/>
                <a:gd name="connsiteY6" fmla="*/ 331701 h 42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012" h="420057">
                  <a:moveTo>
                    <a:pt x="0" y="331701"/>
                  </a:moveTo>
                  <a:lnTo>
                    <a:pt x="135856" y="414626"/>
                  </a:lnTo>
                  <a:cubicBezTo>
                    <a:pt x="151736" y="425212"/>
                    <a:pt x="174673" y="419919"/>
                    <a:pt x="183494" y="402276"/>
                  </a:cubicBezTo>
                  <a:lnTo>
                    <a:pt x="347581" y="130563"/>
                  </a:lnTo>
                  <a:cubicBezTo>
                    <a:pt x="358167" y="114684"/>
                    <a:pt x="352874" y="91747"/>
                    <a:pt x="335230" y="82925"/>
                  </a:cubicBezTo>
                  <a:lnTo>
                    <a:pt x="201138" y="0"/>
                  </a:lnTo>
                  <a:lnTo>
                    <a:pt x="0" y="331701"/>
                  </a:lnTo>
                  <a:close/>
                </a:path>
              </a:pathLst>
            </a:custGeom>
            <a:grpFill/>
            <a:ln w="17562"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4599B61-A05E-03C4-0609-0D9A4CDBC823}"/>
                </a:ext>
              </a:extLst>
            </p:cNvPr>
            <p:cNvSpPr/>
            <p:nvPr/>
          </p:nvSpPr>
          <p:spPr>
            <a:xfrm>
              <a:off x="2745893" y="2412251"/>
              <a:ext cx="945999" cy="759019"/>
            </a:xfrm>
            <a:custGeom>
              <a:avLst/>
              <a:gdLst>
                <a:gd name="connsiteX0" fmla="*/ 926294 w 945999"/>
                <a:gd name="connsiteY0" fmla="*/ 404040 h 759019"/>
                <a:gd name="connsiteX1" fmla="*/ 642230 w 945999"/>
                <a:gd name="connsiteY1" fmla="*/ 160557 h 759019"/>
                <a:gd name="connsiteX2" fmla="*/ 622822 w 945999"/>
                <a:gd name="connsiteY2" fmla="*/ 142914 h 759019"/>
                <a:gd name="connsiteX3" fmla="*/ 501081 w 945999"/>
                <a:gd name="connsiteY3" fmla="*/ 282299 h 759019"/>
                <a:gd name="connsiteX4" fmla="*/ 430506 w 945999"/>
                <a:gd name="connsiteY4" fmla="*/ 317586 h 759019"/>
                <a:gd name="connsiteX5" fmla="*/ 421684 w 945999"/>
                <a:gd name="connsiteY5" fmla="*/ 317586 h 759019"/>
                <a:gd name="connsiteX6" fmla="*/ 352874 w 945999"/>
                <a:gd name="connsiteY6" fmla="*/ 291121 h 759019"/>
                <a:gd name="connsiteX7" fmla="*/ 342288 w 945999"/>
                <a:gd name="connsiteY7" fmla="*/ 141149 h 759019"/>
                <a:gd name="connsiteX8" fmla="*/ 446385 w 945999"/>
                <a:gd name="connsiteY8" fmla="*/ 21172 h 759019"/>
                <a:gd name="connsiteX9" fmla="*/ 153500 w 945999"/>
                <a:gd name="connsiteY9" fmla="*/ 0 h 759019"/>
                <a:gd name="connsiteX10" fmla="*/ 0 w 945999"/>
                <a:gd name="connsiteY10" fmla="*/ 254069 h 759019"/>
                <a:gd name="connsiteX11" fmla="*/ 119977 w 945999"/>
                <a:gd name="connsiteY11" fmla="*/ 393454 h 759019"/>
                <a:gd name="connsiteX12" fmla="*/ 165851 w 945999"/>
                <a:gd name="connsiteY12" fmla="*/ 340523 h 759019"/>
                <a:gd name="connsiteX13" fmla="*/ 232897 w 945999"/>
                <a:gd name="connsiteY13" fmla="*/ 310529 h 759019"/>
                <a:gd name="connsiteX14" fmla="*/ 232897 w 945999"/>
                <a:gd name="connsiteY14" fmla="*/ 310529 h 759019"/>
                <a:gd name="connsiteX15" fmla="*/ 291121 w 945999"/>
                <a:gd name="connsiteY15" fmla="*/ 331701 h 759019"/>
                <a:gd name="connsiteX16" fmla="*/ 321115 w 945999"/>
                <a:gd name="connsiteY16" fmla="*/ 395218 h 759019"/>
                <a:gd name="connsiteX17" fmla="*/ 351109 w 945999"/>
                <a:gd name="connsiteY17" fmla="*/ 389925 h 759019"/>
                <a:gd name="connsiteX18" fmla="*/ 409334 w 945999"/>
                <a:gd name="connsiteY18" fmla="*/ 411097 h 759019"/>
                <a:gd name="connsiteX19" fmla="*/ 439328 w 945999"/>
                <a:gd name="connsiteY19" fmla="*/ 476379 h 759019"/>
                <a:gd name="connsiteX20" fmla="*/ 462265 w 945999"/>
                <a:gd name="connsiteY20" fmla="*/ 472850 h 759019"/>
                <a:gd name="connsiteX21" fmla="*/ 462265 w 945999"/>
                <a:gd name="connsiteY21" fmla="*/ 472850 h 759019"/>
                <a:gd name="connsiteX22" fmla="*/ 515196 w 945999"/>
                <a:gd name="connsiteY22" fmla="*/ 492258 h 759019"/>
                <a:gd name="connsiteX23" fmla="*/ 541661 w 945999"/>
                <a:gd name="connsiteY23" fmla="*/ 546954 h 759019"/>
                <a:gd name="connsiteX24" fmla="*/ 561069 w 945999"/>
                <a:gd name="connsiteY24" fmla="*/ 543425 h 759019"/>
                <a:gd name="connsiteX25" fmla="*/ 561069 w 945999"/>
                <a:gd name="connsiteY25" fmla="*/ 543425 h 759019"/>
                <a:gd name="connsiteX26" fmla="*/ 606943 w 945999"/>
                <a:gd name="connsiteY26" fmla="*/ 561069 h 759019"/>
                <a:gd name="connsiteX27" fmla="*/ 631644 w 945999"/>
                <a:gd name="connsiteY27" fmla="*/ 608707 h 759019"/>
                <a:gd name="connsiteX28" fmla="*/ 614000 w 945999"/>
                <a:gd name="connsiteY28" fmla="*/ 659873 h 759019"/>
                <a:gd name="connsiteX29" fmla="*/ 554012 w 945999"/>
                <a:gd name="connsiteY29" fmla="*/ 728683 h 759019"/>
                <a:gd name="connsiteX30" fmla="*/ 578713 w 945999"/>
                <a:gd name="connsiteY30" fmla="*/ 748092 h 759019"/>
                <a:gd name="connsiteX31" fmla="*/ 621058 w 945999"/>
                <a:gd name="connsiteY31" fmla="*/ 758678 h 759019"/>
                <a:gd name="connsiteX32" fmla="*/ 684575 w 945999"/>
                <a:gd name="connsiteY32" fmla="*/ 682810 h 759019"/>
                <a:gd name="connsiteX33" fmla="*/ 684575 w 945999"/>
                <a:gd name="connsiteY33" fmla="*/ 681046 h 759019"/>
                <a:gd name="connsiteX34" fmla="*/ 702219 w 945999"/>
                <a:gd name="connsiteY34" fmla="*/ 682810 h 759019"/>
                <a:gd name="connsiteX35" fmla="*/ 765736 w 945999"/>
                <a:gd name="connsiteY35" fmla="*/ 606942 h 759019"/>
                <a:gd name="connsiteX36" fmla="*/ 765736 w 945999"/>
                <a:gd name="connsiteY36" fmla="*/ 605178 h 759019"/>
                <a:gd name="connsiteX37" fmla="*/ 783380 w 945999"/>
                <a:gd name="connsiteY37" fmla="*/ 606942 h 759019"/>
                <a:gd name="connsiteX38" fmla="*/ 846897 w 945999"/>
                <a:gd name="connsiteY38" fmla="*/ 531074 h 759019"/>
                <a:gd name="connsiteX39" fmla="*/ 845133 w 945999"/>
                <a:gd name="connsiteY39" fmla="*/ 520488 h 759019"/>
                <a:gd name="connsiteX40" fmla="*/ 882184 w 945999"/>
                <a:gd name="connsiteY40" fmla="*/ 527546 h 759019"/>
                <a:gd name="connsiteX41" fmla="*/ 945702 w 945999"/>
                <a:gd name="connsiteY41" fmla="*/ 451678 h 759019"/>
                <a:gd name="connsiteX42" fmla="*/ 926294 w 945999"/>
                <a:gd name="connsiteY42" fmla="*/ 404040 h 75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45999" h="759019">
                  <a:moveTo>
                    <a:pt x="926294" y="404040"/>
                  </a:moveTo>
                  <a:lnTo>
                    <a:pt x="642230" y="160557"/>
                  </a:lnTo>
                  <a:lnTo>
                    <a:pt x="622822" y="142914"/>
                  </a:lnTo>
                  <a:lnTo>
                    <a:pt x="501081" y="282299"/>
                  </a:lnTo>
                  <a:cubicBezTo>
                    <a:pt x="483437" y="303471"/>
                    <a:pt x="458736" y="315822"/>
                    <a:pt x="430506" y="317586"/>
                  </a:cubicBezTo>
                  <a:cubicBezTo>
                    <a:pt x="426977" y="317586"/>
                    <a:pt x="423449" y="317586"/>
                    <a:pt x="421684" y="317586"/>
                  </a:cubicBezTo>
                  <a:cubicBezTo>
                    <a:pt x="395219" y="317586"/>
                    <a:pt x="370517" y="308764"/>
                    <a:pt x="352874" y="291121"/>
                  </a:cubicBezTo>
                  <a:cubicBezTo>
                    <a:pt x="308765" y="252304"/>
                    <a:pt x="305236" y="185259"/>
                    <a:pt x="342288" y="141149"/>
                  </a:cubicBezTo>
                  <a:lnTo>
                    <a:pt x="446385" y="21172"/>
                  </a:lnTo>
                  <a:cubicBezTo>
                    <a:pt x="365224" y="10586"/>
                    <a:pt x="261127" y="52931"/>
                    <a:pt x="153500" y="0"/>
                  </a:cubicBezTo>
                  <a:lnTo>
                    <a:pt x="0" y="254069"/>
                  </a:lnTo>
                  <a:lnTo>
                    <a:pt x="119977" y="393454"/>
                  </a:lnTo>
                  <a:lnTo>
                    <a:pt x="165851" y="340523"/>
                  </a:lnTo>
                  <a:cubicBezTo>
                    <a:pt x="181730" y="321115"/>
                    <a:pt x="206431" y="310529"/>
                    <a:pt x="232897" y="310529"/>
                  </a:cubicBezTo>
                  <a:lnTo>
                    <a:pt x="232897" y="310529"/>
                  </a:lnTo>
                  <a:cubicBezTo>
                    <a:pt x="254069" y="310529"/>
                    <a:pt x="275242" y="317586"/>
                    <a:pt x="291121" y="331701"/>
                  </a:cubicBezTo>
                  <a:cubicBezTo>
                    <a:pt x="310529" y="347580"/>
                    <a:pt x="319351" y="370517"/>
                    <a:pt x="321115" y="395218"/>
                  </a:cubicBezTo>
                  <a:cubicBezTo>
                    <a:pt x="329937" y="391689"/>
                    <a:pt x="340523" y="389925"/>
                    <a:pt x="351109" y="389925"/>
                  </a:cubicBezTo>
                  <a:cubicBezTo>
                    <a:pt x="372282" y="389925"/>
                    <a:pt x="393454" y="396983"/>
                    <a:pt x="409334" y="411097"/>
                  </a:cubicBezTo>
                  <a:cubicBezTo>
                    <a:pt x="428742" y="428741"/>
                    <a:pt x="439328" y="451678"/>
                    <a:pt x="439328" y="476379"/>
                  </a:cubicBezTo>
                  <a:cubicBezTo>
                    <a:pt x="446385" y="474615"/>
                    <a:pt x="455207" y="472850"/>
                    <a:pt x="462265" y="472850"/>
                  </a:cubicBezTo>
                  <a:lnTo>
                    <a:pt x="462265" y="472850"/>
                  </a:lnTo>
                  <a:cubicBezTo>
                    <a:pt x="481673" y="472850"/>
                    <a:pt x="499316" y="479908"/>
                    <a:pt x="515196" y="492258"/>
                  </a:cubicBezTo>
                  <a:cubicBezTo>
                    <a:pt x="531075" y="506373"/>
                    <a:pt x="539897" y="525781"/>
                    <a:pt x="541661" y="546954"/>
                  </a:cubicBezTo>
                  <a:cubicBezTo>
                    <a:pt x="546954" y="545189"/>
                    <a:pt x="554012" y="543425"/>
                    <a:pt x="561069" y="543425"/>
                  </a:cubicBezTo>
                  <a:lnTo>
                    <a:pt x="561069" y="543425"/>
                  </a:lnTo>
                  <a:cubicBezTo>
                    <a:pt x="578713" y="543425"/>
                    <a:pt x="594592" y="548718"/>
                    <a:pt x="606943" y="561069"/>
                  </a:cubicBezTo>
                  <a:cubicBezTo>
                    <a:pt x="621058" y="573419"/>
                    <a:pt x="629880" y="591063"/>
                    <a:pt x="631644" y="608707"/>
                  </a:cubicBezTo>
                  <a:cubicBezTo>
                    <a:pt x="633408" y="628115"/>
                    <a:pt x="626351" y="645758"/>
                    <a:pt x="614000" y="659873"/>
                  </a:cubicBezTo>
                  <a:lnTo>
                    <a:pt x="554012" y="728683"/>
                  </a:lnTo>
                  <a:lnTo>
                    <a:pt x="578713" y="748092"/>
                  </a:lnTo>
                  <a:cubicBezTo>
                    <a:pt x="591064" y="755149"/>
                    <a:pt x="605179" y="760442"/>
                    <a:pt x="621058" y="758678"/>
                  </a:cubicBezTo>
                  <a:cubicBezTo>
                    <a:pt x="659874" y="755149"/>
                    <a:pt x="688104" y="721626"/>
                    <a:pt x="684575" y="682810"/>
                  </a:cubicBezTo>
                  <a:cubicBezTo>
                    <a:pt x="684575" y="682810"/>
                    <a:pt x="684575" y="681046"/>
                    <a:pt x="684575" y="681046"/>
                  </a:cubicBezTo>
                  <a:cubicBezTo>
                    <a:pt x="689868" y="682810"/>
                    <a:pt x="696926" y="682810"/>
                    <a:pt x="702219" y="682810"/>
                  </a:cubicBezTo>
                  <a:cubicBezTo>
                    <a:pt x="741035" y="679281"/>
                    <a:pt x="769265" y="645758"/>
                    <a:pt x="765736" y="606942"/>
                  </a:cubicBezTo>
                  <a:cubicBezTo>
                    <a:pt x="765736" y="606942"/>
                    <a:pt x="765736" y="605178"/>
                    <a:pt x="765736" y="605178"/>
                  </a:cubicBezTo>
                  <a:cubicBezTo>
                    <a:pt x="771029" y="606942"/>
                    <a:pt x="778087" y="606942"/>
                    <a:pt x="783380" y="606942"/>
                  </a:cubicBezTo>
                  <a:cubicBezTo>
                    <a:pt x="822196" y="603413"/>
                    <a:pt x="850426" y="569890"/>
                    <a:pt x="846897" y="531074"/>
                  </a:cubicBezTo>
                  <a:cubicBezTo>
                    <a:pt x="846897" y="527546"/>
                    <a:pt x="845133" y="524017"/>
                    <a:pt x="845133" y="520488"/>
                  </a:cubicBezTo>
                  <a:cubicBezTo>
                    <a:pt x="855719" y="525781"/>
                    <a:pt x="868069" y="529310"/>
                    <a:pt x="882184" y="527546"/>
                  </a:cubicBezTo>
                  <a:cubicBezTo>
                    <a:pt x="921000" y="524017"/>
                    <a:pt x="949230" y="490494"/>
                    <a:pt x="945702" y="451678"/>
                  </a:cubicBezTo>
                  <a:cubicBezTo>
                    <a:pt x="947466" y="432270"/>
                    <a:pt x="938644" y="416391"/>
                    <a:pt x="926294" y="404040"/>
                  </a:cubicBezTo>
                  <a:close/>
                </a:path>
              </a:pathLst>
            </a:custGeom>
            <a:grpFill/>
            <a:ln w="17562"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CEBDE8BA-02EE-E501-B511-AF3CBD235CC3}"/>
                </a:ext>
              </a:extLst>
            </p:cNvPr>
            <p:cNvSpPr/>
            <p:nvPr/>
          </p:nvSpPr>
          <p:spPr>
            <a:xfrm>
              <a:off x="3707335" y="2253458"/>
              <a:ext cx="353012" cy="420057"/>
            </a:xfrm>
            <a:custGeom>
              <a:avLst/>
              <a:gdLst>
                <a:gd name="connsiteX0" fmla="*/ 353012 w 353012"/>
                <a:gd name="connsiteY0" fmla="*/ 331701 h 420057"/>
                <a:gd name="connsiteX1" fmla="*/ 217156 w 353012"/>
                <a:gd name="connsiteY1" fmla="*/ 414626 h 420057"/>
                <a:gd name="connsiteX2" fmla="*/ 169518 w 353012"/>
                <a:gd name="connsiteY2" fmla="*/ 402276 h 420057"/>
                <a:gd name="connsiteX3" fmla="*/ 5432 w 353012"/>
                <a:gd name="connsiteY3" fmla="*/ 130563 h 420057"/>
                <a:gd name="connsiteX4" fmla="*/ 17782 w 353012"/>
                <a:gd name="connsiteY4" fmla="*/ 82925 h 420057"/>
                <a:gd name="connsiteX5" fmla="*/ 153639 w 353012"/>
                <a:gd name="connsiteY5" fmla="*/ 0 h 420057"/>
                <a:gd name="connsiteX6" fmla="*/ 353012 w 353012"/>
                <a:gd name="connsiteY6" fmla="*/ 331701 h 420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3012" h="420057">
                  <a:moveTo>
                    <a:pt x="353012" y="331701"/>
                  </a:moveTo>
                  <a:lnTo>
                    <a:pt x="217156" y="414626"/>
                  </a:lnTo>
                  <a:cubicBezTo>
                    <a:pt x="201277" y="425212"/>
                    <a:pt x="178340" y="419919"/>
                    <a:pt x="169518" y="402276"/>
                  </a:cubicBezTo>
                  <a:lnTo>
                    <a:pt x="5432" y="130563"/>
                  </a:lnTo>
                  <a:cubicBezTo>
                    <a:pt x="-5155" y="114684"/>
                    <a:pt x="139" y="91747"/>
                    <a:pt x="17782" y="82925"/>
                  </a:cubicBezTo>
                  <a:lnTo>
                    <a:pt x="153639" y="0"/>
                  </a:lnTo>
                  <a:lnTo>
                    <a:pt x="353012" y="331701"/>
                  </a:lnTo>
                  <a:close/>
                </a:path>
              </a:pathLst>
            </a:custGeom>
            <a:grpFill/>
            <a:ln w="17562"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B8073F79-DE7C-CDD0-03F2-AAC802F56A96}"/>
                </a:ext>
              </a:extLst>
            </p:cNvPr>
            <p:cNvSpPr/>
            <p:nvPr/>
          </p:nvSpPr>
          <p:spPr>
            <a:xfrm>
              <a:off x="3095052" y="2396109"/>
              <a:ext cx="746513" cy="414889"/>
            </a:xfrm>
            <a:custGeom>
              <a:avLst/>
              <a:gdLst>
                <a:gd name="connsiteX0" fmla="*/ 596542 w 746513"/>
                <a:gd name="connsiteY0" fmla="*/ 23200 h 414889"/>
                <a:gd name="connsiteX1" fmla="*/ 226025 w 746513"/>
                <a:gd name="connsiteY1" fmla="*/ 2027 h 414889"/>
                <a:gd name="connsiteX2" fmla="*/ 217203 w 746513"/>
                <a:gd name="connsiteY2" fmla="*/ 263 h 414889"/>
                <a:gd name="connsiteX3" fmla="*/ 157215 w 746513"/>
                <a:gd name="connsiteY3" fmla="*/ 23200 h 414889"/>
                <a:gd name="connsiteX4" fmla="*/ 17829 w 746513"/>
                <a:gd name="connsiteY4" fmla="*/ 181993 h 414889"/>
                <a:gd name="connsiteX5" fmla="*/ 24887 w 746513"/>
                <a:gd name="connsiteY5" fmla="*/ 280797 h 414889"/>
                <a:gd name="connsiteX6" fmla="*/ 77818 w 746513"/>
                <a:gd name="connsiteY6" fmla="*/ 298441 h 414889"/>
                <a:gd name="connsiteX7" fmla="*/ 125456 w 746513"/>
                <a:gd name="connsiteY7" fmla="*/ 273740 h 414889"/>
                <a:gd name="connsiteX8" fmla="*/ 270134 w 746513"/>
                <a:gd name="connsiteY8" fmla="*/ 107889 h 414889"/>
                <a:gd name="connsiteX9" fmla="*/ 600071 w 746513"/>
                <a:gd name="connsiteY9" fmla="*/ 391952 h 414889"/>
                <a:gd name="connsiteX10" fmla="*/ 600071 w 746513"/>
                <a:gd name="connsiteY10" fmla="*/ 391952 h 414889"/>
                <a:gd name="connsiteX11" fmla="*/ 600071 w 746513"/>
                <a:gd name="connsiteY11" fmla="*/ 391952 h 414889"/>
                <a:gd name="connsiteX12" fmla="*/ 619479 w 746513"/>
                <a:gd name="connsiteY12" fmla="*/ 414889 h 414889"/>
                <a:gd name="connsiteX13" fmla="*/ 746514 w 746513"/>
                <a:gd name="connsiteY13" fmla="*/ 268447 h 414889"/>
                <a:gd name="connsiteX14" fmla="*/ 596542 w 746513"/>
                <a:gd name="connsiteY14" fmla="*/ 23200 h 414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6513" h="414889">
                  <a:moveTo>
                    <a:pt x="596542" y="23200"/>
                  </a:moveTo>
                  <a:cubicBezTo>
                    <a:pt x="450100" y="76131"/>
                    <a:pt x="344238" y="24964"/>
                    <a:pt x="226025" y="2027"/>
                  </a:cubicBezTo>
                  <a:cubicBezTo>
                    <a:pt x="224261" y="2027"/>
                    <a:pt x="217203" y="263"/>
                    <a:pt x="217203" y="263"/>
                  </a:cubicBezTo>
                  <a:cubicBezTo>
                    <a:pt x="196031" y="-1501"/>
                    <a:pt x="173094" y="5556"/>
                    <a:pt x="157215" y="23200"/>
                  </a:cubicBezTo>
                  <a:lnTo>
                    <a:pt x="17829" y="181993"/>
                  </a:lnTo>
                  <a:cubicBezTo>
                    <a:pt x="-8636" y="211987"/>
                    <a:pt x="-5107" y="256096"/>
                    <a:pt x="24887" y="280797"/>
                  </a:cubicBezTo>
                  <a:cubicBezTo>
                    <a:pt x="40766" y="293148"/>
                    <a:pt x="58410" y="300205"/>
                    <a:pt x="77818" y="298441"/>
                  </a:cubicBezTo>
                  <a:cubicBezTo>
                    <a:pt x="95462" y="296677"/>
                    <a:pt x="113105" y="289619"/>
                    <a:pt x="125456" y="273740"/>
                  </a:cubicBezTo>
                  <a:cubicBezTo>
                    <a:pt x="125456" y="273740"/>
                    <a:pt x="270134" y="107889"/>
                    <a:pt x="270134" y="107889"/>
                  </a:cubicBezTo>
                  <a:lnTo>
                    <a:pt x="600071" y="391952"/>
                  </a:lnTo>
                  <a:lnTo>
                    <a:pt x="600071" y="391952"/>
                  </a:lnTo>
                  <a:lnTo>
                    <a:pt x="600071" y="391952"/>
                  </a:lnTo>
                  <a:cubicBezTo>
                    <a:pt x="608893" y="400774"/>
                    <a:pt x="612422" y="404303"/>
                    <a:pt x="619479" y="414889"/>
                  </a:cubicBezTo>
                  <a:lnTo>
                    <a:pt x="746514" y="268447"/>
                  </a:lnTo>
                  <a:lnTo>
                    <a:pt x="596542" y="23200"/>
                  </a:lnTo>
                  <a:close/>
                </a:path>
              </a:pathLst>
            </a:custGeom>
            <a:grpFill/>
            <a:ln w="17562"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66DF0177-67FB-B425-15CA-820404081663}"/>
              </a:ext>
            </a:extLst>
          </p:cNvPr>
          <p:cNvSpPr txBox="1"/>
          <p:nvPr/>
        </p:nvSpPr>
        <p:spPr>
          <a:xfrm>
            <a:off x="2947784" y="6249379"/>
            <a:ext cx="690455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Inter"/>
                <a:ea typeface="+mn-ea"/>
                <a:cs typeface="+mn-cs"/>
              </a:rPr>
              <a:t>Contact Lady Natasha Freeman at </a:t>
            </a:r>
            <a:r>
              <a:rPr kumimoji="0" lang="en-US" sz="1200" b="0" i="0" u="none" strike="noStrike" kern="1200" cap="none" spc="0" normalizeH="0" baseline="0" noProof="0" dirty="0" err="1">
                <a:ln>
                  <a:noFill/>
                </a:ln>
                <a:solidFill>
                  <a:prstClr val="black"/>
                </a:solidFill>
                <a:effectLst/>
                <a:uLnTx/>
                <a:uFillTx/>
                <a:latin typeface="Inter"/>
                <a:ea typeface="+mn-ea"/>
                <a:cs typeface="+mn-cs"/>
              </a:rPr>
              <a:t>wearecourageousworshipchurch</a:t>
            </a:r>
            <a:r>
              <a:rPr lang="en-US" sz="1200" dirty="0">
                <a:solidFill>
                  <a:prstClr val="black"/>
                </a:solidFill>
                <a:latin typeface="Inter"/>
              </a:rPr>
              <a:t>@gmail.com</a:t>
            </a:r>
            <a:r>
              <a:rPr kumimoji="0" lang="en-US" sz="1200" b="0" i="0" u="none" strike="noStrike" kern="1200" cap="none" spc="0" normalizeH="0" baseline="0" noProof="0" dirty="0">
                <a:ln>
                  <a:noFill/>
                </a:ln>
                <a:solidFill>
                  <a:prstClr val="black"/>
                </a:solidFill>
                <a:effectLst/>
                <a:uLnTx/>
                <a:uFillTx/>
                <a:latin typeface="Inter"/>
                <a:ea typeface="+mn-ea"/>
                <a:cs typeface="+mn-cs"/>
              </a:rPr>
              <a:t> or 404.680.8991.</a:t>
            </a:r>
          </a:p>
        </p:txBody>
      </p:sp>
    </p:spTree>
    <p:extLst>
      <p:ext uri="{BB962C8B-B14F-4D97-AF65-F5344CB8AC3E}">
        <p14:creationId xmlns:p14="http://schemas.microsoft.com/office/powerpoint/2010/main" val="1287131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EC4E4B2D-7AB8-ADB3-89E5-0FC3DBE72820}"/>
              </a:ext>
            </a:extLst>
          </p:cNvPr>
          <p:cNvGraphicFramePr>
            <a:graphicFrameLocks noGrp="1"/>
          </p:cNvGraphicFramePr>
          <p:nvPr>
            <p:extLst>
              <p:ext uri="{D42A27DB-BD31-4B8C-83A1-F6EECF244321}">
                <p14:modId xmlns:p14="http://schemas.microsoft.com/office/powerpoint/2010/main" val="2436914842"/>
              </p:ext>
            </p:extLst>
          </p:nvPr>
        </p:nvGraphicFramePr>
        <p:xfrm>
          <a:off x="731838" y="1066800"/>
          <a:ext cx="10728324" cy="4724400"/>
        </p:xfrm>
        <a:graphic>
          <a:graphicData uri="http://schemas.openxmlformats.org/drawingml/2006/table">
            <a:tbl>
              <a:tblPr firstRow="1" bandRow="1">
                <a:tableStyleId>{D7AC3CCA-C797-4891-BE02-D94E43425B78}</a:tableStyleId>
              </a:tblPr>
              <a:tblGrid>
                <a:gridCol w="2534699">
                  <a:extLst>
                    <a:ext uri="{9D8B030D-6E8A-4147-A177-3AD203B41FA5}">
                      <a16:colId xmlns:a16="http://schemas.microsoft.com/office/drawing/2014/main" val="732099460"/>
                    </a:ext>
                  </a:extLst>
                </a:gridCol>
                <a:gridCol w="7362432">
                  <a:extLst>
                    <a:ext uri="{9D8B030D-6E8A-4147-A177-3AD203B41FA5}">
                      <a16:colId xmlns:a16="http://schemas.microsoft.com/office/drawing/2014/main" val="3292517977"/>
                    </a:ext>
                  </a:extLst>
                </a:gridCol>
                <a:gridCol w="831193">
                  <a:extLst>
                    <a:ext uri="{9D8B030D-6E8A-4147-A177-3AD203B41FA5}">
                      <a16:colId xmlns:a16="http://schemas.microsoft.com/office/drawing/2014/main" val="49686921"/>
                    </a:ext>
                  </a:extLst>
                </a:gridCol>
              </a:tblGrid>
              <a:tr h="787400">
                <a:tc rowSpan="6">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i="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100000">
                          <a:schemeClr val="accent5"/>
                        </a:gs>
                        <a:gs pos="45000">
                          <a:schemeClr val="accent6"/>
                        </a:gs>
                        <a:gs pos="0">
                          <a:schemeClr val="accent5"/>
                        </a:gs>
                      </a:gsLst>
                      <a:lin ang="5400000" scaled="1"/>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tx1">
                              <a:lumMod val="75000"/>
                              <a:lumOff val="25000"/>
                            </a:schemeClr>
                          </a:solidFill>
                        </a:rPr>
                        <a:t>Premier logo placement on all event materials </a:t>
                      </a:r>
                      <a:r>
                        <a:rPr lang="en-US" sz="1600" i="1">
                          <a:solidFill>
                            <a:schemeClr val="tx1">
                              <a:lumMod val="75000"/>
                              <a:lumOff val="25000"/>
                            </a:schemeClr>
                          </a:solidFill>
                        </a:rPr>
                        <a:t>(highest visibility)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1">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9811647"/>
                  </a:ext>
                </a:extLst>
              </a:tr>
              <a:tr h="78740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schemeClr val="tx1">
                            <a:lumMod val="75000"/>
                            <a:lumOff val="25000"/>
                          </a:schemeClr>
                        </a:solidFill>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tx1">
                              <a:lumMod val="75000"/>
                              <a:lumOff val="25000"/>
                            </a:schemeClr>
                          </a:solidFill>
                        </a:rPr>
                        <a:t>One (1) complimentary VIP branded table </a:t>
                      </a:r>
                      <a:r>
                        <a:rPr lang="en-US" sz="1600">
                          <a:solidFill>
                            <a:schemeClr val="tx1">
                              <a:lumMod val="75000"/>
                              <a:lumOff val="25000"/>
                            </a:schemeClr>
                          </a:solidFill>
                        </a:rPr>
                        <a:t>(seating up to 8 guests)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9149741"/>
                  </a:ext>
                </a:extLst>
              </a:tr>
              <a:tr h="78740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schemeClr val="tx1">
                            <a:lumMod val="75000"/>
                            <a:lumOff val="25000"/>
                          </a:schemeClr>
                        </a:solidFill>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tx1">
                              <a:lumMod val="75000"/>
                              <a:lumOff val="25000"/>
                            </a:schemeClr>
                          </a:solidFill>
                        </a:rPr>
                        <a:t>2–3 minutes speaking opportunity </a:t>
                      </a:r>
                      <a:r>
                        <a:rPr lang="en-US" sz="1600">
                          <a:solidFill>
                            <a:schemeClr val="tx1">
                              <a:lumMod val="75000"/>
                              <a:lumOff val="25000"/>
                            </a:schemeClr>
                          </a:solidFill>
                        </a:rPr>
                        <a:t>during the event program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8655950"/>
                  </a:ext>
                </a:extLst>
              </a:tr>
              <a:tr h="78740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schemeClr val="tx1">
                            <a:lumMod val="75000"/>
                            <a:lumOff val="25000"/>
                          </a:schemeClr>
                        </a:solidFill>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tx1">
                              <a:lumMod val="75000"/>
                              <a:lumOff val="25000"/>
                            </a:schemeClr>
                          </a:solidFill>
                        </a:rPr>
                        <a:t>60-second branded sponsorship video </a:t>
                      </a:r>
                      <a:r>
                        <a:rPr lang="en-US" sz="1600">
                          <a:solidFill>
                            <a:schemeClr val="tx1">
                              <a:lumMod val="75000"/>
                              <a:lumOff val="25000"/>
                            </a:schemeClr>
                          </a:solidFill>
                        </a:rPr>
                        <a:t>featured during the event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8336332"/>
                  </a:ext>
                </a:extLst>
              </a:tr>
              <a:tr h="78740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schemeClr val="tx1">
                            <a:lumMod val="75000"/>
                            <a:lumOff val="25000"/>
                          </a:schemeClr>
                        </a:solidFill>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tx1">
                              <a:lumMod val="75000"/>
                              <a:lumOff val="25000"/>
                            </a:schemeClr>
                          </a:solidFill>
                        </a:rPr>
                        <a:t>Verbal recognition </a:t>
                      </a:r>
                      <a:r>
                        <a:rPr lang="en-US" sz="1600">
                          <a:solidFill>
                            <a:schemeClr val="tx1">
                              <a:lumMod val="75000"/>
                              <a:lumOff val="25000"/>
                            </a:schemeClr>
                          </a:solidFill>
                        </a:rPr>
                        <a:t>during the program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2839997"/>
                  </a:ext>
                </a:extLst>
              </a:tr>
              <a:tr h="78740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a:solidFill>
                          <a:schemeClr val="tx1">
                            <a:lumMod val="75000"/>
                            <a:lumOff val="25000"/>
                          </a:schemeClr>
                        </a:solidFill>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1">
                              <a:lumMod val="75000"/>
                              <a:lumOff val="25000"/>
                            </a:schemeClr>
                          </a:solidFill>
                        </a:rPr>
                        <a:t>Inclusion in post-event communications and sponsor recognition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1"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1682832"/>
                  </a:ext>
                </a:extLst>
              </a:tr>
            </a:tbl>
          </a:graphicData>
        </a:graphic>
      </p:graphicFrame>
      <p:sp>
        <p:nvSpPr>
          <p:cNvPr id="14" name="任意形状 2020">
            <a:extLst>
              <a:ext uri="{FF2B5EF4-FFF2-40B4-BE49-F238E27FC236}">
                <a16:creationId xmlns:a16="http://schemas.microsoft.com/office/drawing/2014/main" id="{451D7BE8-8D19-CFEC-CD04-86316A76B106}"/>
              </a:ext>
            </a:extLst>
          </p:cNvPr>
          <p:cNvSpPr/>
          <p:nvPr/>
        </p:nvSpPr>
        <p:spPr>
          <a:xfrm>
            <a:off x="10948753" y="1377730"/>
            <a:ext cx="200745" cy="20074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5" y="21600"/>
                  <a:pt x="0" y="16765"/>
                  <a:pt x="0" y="10800"/>
                </a:cubicBezTo>
                <a:cubicBezTo>
                  <a:pt x="0" y="4835"/>
                  <a:pt x="4835" y="0"/>
                  <a:pt x="10800" y="0"/>
                </a:cubicBezTo>
                <a:cubicBezTo>
                  <a:pt x="16765" y="0"/>
                  <a:pt x="21600" y="4835"/>
                  <a:pt x="21600" y="10800"/>
                </a:cubicBezTo>
                <a:cubicBezTo>
                  <a:pt x="21600" y="16765"/>
                  <a:pt x="16765" y="21600"/>
                  <a:pt x="10800" y="21600"/>
                </a:cubicBezTo>
                <a:close/>
                <a:moveTo>
                  <a:pt x="9723" y="15120"/>
                </a:moveTo>
                <a:lnTo>
                  <a:pt x="17359" y="7483"/>
                </a:lnTo>
                <a:lnTo>
                  <a:pt x="15832" y="5956"/>
                </a:lnTo>
                <a:lnTo>
                  <a:pt x="9723" y="12066"/>
                </a:lnTo>
                <a:lnTo>
                  <a:pt x="6668" y="9010"/>
                </a:lnTo>
                <a:lnTo>
                  <a:pt x="5141" y="10538"/>
                </a:lnTo>
                <a:lnTo>
                  <a:pt x="9723" y="15120"/>
                </a:lnTo>
                <a:close/>
              </a:path>
            </a:pathLst>
          </a:custGeom>
          <a:gradFill flip="none" rotWithShape="1">
            <a:gsLst>
              <a:gs pos="96330">
                <a:schemeClr val="accent5"/>
              </a:gs>
              <a:gs pos="50000">
                <a:schemeClr val="accent6"/>
              </a:gs>
              <a:gs pos="0">
                <a:schemeClr val="accent5"/>
              </a:gs>
            </a:gsLst>
            <a:lin ang="5400000" scaled="1"/>
            <a:tileRect/>
          </a:gradFill>
          <a:ln w="12700" cap="flat">
            <a:noFill/>
            <a:miter lim="400000"/>
          </a:ln>
          <a:effectLst/>
        </p:spPr>
        <p:txBody>
          <a:bodyPr wrap="square" lIns="45719" tIns="45719" rIns="45719" bIns="45719" numCol="1" anchor="ctr">
            <a:noAutofit/>
          </a:bodyPr>
          <a:lstStyle/>
          <a:p>
            <a:endParaRPr/>
          </a:p>
        </p:txBody>
      </p:sp>
      <p:sp>
        <p:nvSpPr>
          <p:cNvPr id="15" name="任意形状 2020">
            <a:extLst>
              <a:ext uri="{FF2B5EF4-FFF2-40B4-BE49-F238E27FC236}">
                <a16:creationId xmlns:a16="http://schemas.microsoft.com/office/drawing/2014/main" id="{154B4DC4-2B4F-EC1C-3111-AC84C529E99D}"/>
              </a:ext>
            </a:extLst>
          </p:cNvPr>
          <p:cNvSpPr/>
          <p:nvPr/>
        </p:nvSpPr>
        <p:spPr>
          <a:xfrm>
            <a:off x="10948753" y="2161899"/>
            <a:ext cx="200745" cy="20074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5" y="21600"/>
                  <a:pt x="0" y="16765"/>
                  <a:pt x="0" y="10800"/>
                </a:cubicBezTo>
                <a:cubicBezTo>
                  <a:pt x="0" y="4835"/>
                  <a:pt x="4835" y="0"/>
                  <a:pt x="10800" y="0"/>
                </a:cubicBezTo>
                <a:cubicBezTo>
                  <a:pt x="16765" y="0"/>
                  <a:pt x="21600" y="4835"/>
                  <a:pt x="21600" y="10800"/>
                </a:cubicBezTo>
                <a:cubicBezTo>
                  <a:pt x="21600" y="16765"/>
                  <a:pt x="16765" y="21600"/>
                  <a:pt x="10800" y="21600"/>
                </a:cubicBezTo>
                <a:close/>
                <a:moveTo>
                  <a:pt x="9723" y="15120"/>
                </a:moveTo>
                <a:lnTo>
                  <a:pt x="17359" y="7483"/>
                </a:lnTo>
                <a:lnTo>
                  <a:pt x="15832" y="5956"/>
                </a:lnTo>
                <a:lnTo>
                  <a:pt x="9723" y="12066"/>
                </a:lnTo>
                <a:lnTo>
                  <a:pt x="6668" y="9010"/>
                </a:lnTo>
                <a:lnTo>
                  <a:pt x="5141" y="10538"/>
                </a:lnTo>
                <a:lnTo>
                  <a:pt x="9723" y="15120"/>
                </a:lnTo>
                <a:close/>
              </a:path>
            </a:pathLst>
          </a:custGeom>
          <a:gradFill flip="none" rotWithShape="1">
            <a:gsLst>
              <a:gs pos="96330">
                <a:schemeClr val="accent5"/>
              </a:gs>
              <a:gs pos="50000">
                <a:schemeClr val="accent6"/>
              </a:gs>
              <a:gs pos="0">
                <a:schemeClr val="accent5"/>
              </a:gs>
            </a:gsLst>
            <a:lin ang="5400000" scaled="1"/>
            <a:tileRect/>
          </a:gradFill>
          <a:ln w="12700" cap="flat">
            <a:noFill/>
            <a:miter lim="400000"/>
          </a:ln>
          <a:effectLst/>
        </p:spPr>
        <p:txBody>
          <a:bodyPr wrap="square" lIns="45719" tIns="45719" rIns="45719" bIns="45719" numCol="1" anchor="ctr">
            <a:noAutofit/>
          </a:bodyPr>
          <a:lstStyle/>
          <a:p>
            <a:endParaRPr/>
          </a:p>
        </p:txBody>
      </p:sp>
      <p:sp>
        <p:nvSpPr>
          <p:cNvPr id="16" name="任意形状 2020">
            <a:extLst>
              <a:ext uri="{FF2B5EF4-FFF2-40B4-BE49-F238E27FC236}">
                <a16:creationId xmlns:a16="http://schemas.microsoft.com/office/drawing/2014/main" id="{A133E905-429E-30EB-B257-CC3CF19CFA00}"/>
              </a:ext>
            </a:extLst>
          </p:cNvPr>
          <p:cNvSpPr/>
          <p:nvPr/>
        </p:nvSpPr>
        <p:spPr>
          <a:xfrm>
            <a:off x="10948753" y="2946068"/>
            <a:ext cx="200745" cy="20074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5" y="21600"/>
                  <a:pt x="0" y="16765"/>
                  <a:pt x="0" y="10800"/>
                </a:cubicBezTo>
                <a:cubicBezTo>
                  <a:pt x="0" y="4835"/>
                  <a:pt x="4835" y="0"/>
                  <a:pt x="10800" y="0"/>
                </a:cubicBezTo>
                <a:cubicBezTo>
                  <a:pt x="16765" y="0"/>
                  <a:pt x="21600" y="4835"/>
                  <a:pt x="21600" y="10800"/>
                </a:cubicBezTo>
                <a:cubicBezTo>
                  <a:pt x="21600" y="16765"/>
                  <a:pt x="16765" y="21600"/>
                  <a:pt x="10800" y="21600"/>
                </a:cubicBezTo>
                <a:close/>
                <a:moveTo>
                  <a:pt x="9723" y="15120"/>
                </a:moveTo>
                <a:lnTo>
                  <a:pt x="17359" y="7483"/>
                </a:lnTo>
                <a:lnTo>
                  <a:pt x="15832" y="5956"/>
                </a:lnTo>
                <a:lnTo>
                  <a:pt x="9723" y="12066"/>
                </a:lnTo>
                <a:lnTo>
                  <a:pt x="6668" y="9010"/>
                </a:lnTo>
                <a:lnTo>
                  <a:pt x="5141" y="10538"/>
                </a:lnTo>
                <a:lnTo>
                  <a:pt x="9723" y="15120"/>
                </a:lnTo>
                <a:close/>
              </a:path>
            </a:pathLst>
          </a:custGeom>
          <a:gradFill flip="none" rotWithShape="1">
            <a:gsLst>
              <a:gs pos="96330">
                <a:schemeClr val="accent5"/>
              </a:gs>
              <a:gs pos="50000">
                <a:schemeClr val="accent6"/>
              </a:gs>
              <a:gs pos="0">
                <a:schemeClr val="accent5"/>
              </a:gs>
            </a:gsLst>
            <a:lin ang="5400000" scaled="1"/>
            <a:tileRect/>
          </a:gradFill>
          <a:ln w="12700" cap="flat">
            <a:noFill/>
            <a:miter lim="400000"/>
          </a:ln>
          <a:effectLst/>
        </p:spPr>
        <p:txBody>
          <a:bodyPr wrap="square" lIns="45719" tIns="45719" rIns="45719" bIns="45719" numCol="1" anchor="ctr">
            <a:noAutofit/>
          </a:bodyPr>
          <a:lstStyle/>
          <a:p>
            <a:endParaRPr/>
          </a:p>
        </p:txBody>
      </p:sp>
      <p:sp>
        <p:nvSpPr>
          <p:cNvPr id="18" name="任意形状 2020">
            <a:extLst>
              <a:ext uri="{FF2B5EF4-FFF2-40B4-BE49-F238E27FC236}">
                <a16:creationId xmlns:a16="http://schemas.microsoft.com/office/drawing/2014/main" id="{D62C7778-AD18-D5FB-0E74-30C70C87CE7D}"/>
              </a:ext>
            </a:extLst>
          </p:cNvPr>
          <p:cNvSpPr/>
          <p:nvPr/>
        </p:nvSpPr>
        <p:spPr>
          <a:xfrm>
            <a:off x="10948753" y="3730237"/>
            <a:ext cx="200745" cy="20074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5" y="21600"/>
                  <a:pt x="0" y="16765"/>
                  <a:pt x="0" y="10800"/>
                </a:cubicBezTo>
                <a:cubicBezTo>
                  <a:pt x="0" y="4835"/>
                  <a:pt x="4835" y="0"/>
                  <a:pt x="10800" y="0"/>
                </a:cubicBezTo>
                <a:cubicBezTo>
                  <a:pt x="16765" y="0"/>
                  <a:pt x="21600" y="4835"/>
                  <a:pt x="21600" y="10800"/>
                </a:cubicBezTo>
                <a:cubicBezTo>
                  <a:pt x="21600" y="16765"/>
                  <a:pt x="16765" y="21600"/>
                  <a:pt x="10800" y="21600"/>
                </a:cubicBezTo>
                <a:close/>
                <a:moveTo>
                  <a:pt x="9723" y="15120"/>
                </a:moveTo>
                <a:lnTo>
                  <a:pt x="17359" y="7483"/>
                </a:lnTo>
                <a:lnTo>
                  <a:pt x="15832" y="5956"/>
                </a:lnTo>
                <a:lnTo>
                  <a:pt x="9723" y="12066"/>
                </a:lnTo>
                <a:lnTo>
                  <a:pt x="6668" y="9010"/>
                </a:lnTo>
                <a:lnTo>
                  <a:pt x="5141" y="10538"/>
                </a:lnTo>
                <a:lnTo>
                  <a:pt x="9723" y="15120"/>
                </a:lnTo>
                <a:close/>
              </a:path>
            </a:pathLst>
          </a:custGeom>
          <a:gradFill flip="none" rotWithShape="1">
            <a:gsLst>
              <a:gs pos="96330">
                <a:schemeClr val="accent5"/>
              </a:gs>
              <a:gs pos="50000">
                <a:schemeClr val="accent6"/>
              </a:gs>
              <a:gs pos="0">
                <a:schemeClr val="accent5"/>
              </a:gs>
            </a:gsLst>
            <a:lin ang="5400000" scaled="1"/>
            <a:tileRect/>
          </a:gradFill>
          <a:ln w="12700" cap="flat">
            <a:noFill/>
            <a:miter lim="400000"/>
          </a:ln>
          <a:effectLst/>
        </p:spPr>
        <p:txBody>
          <a:bodyPr wrap="square" lIns="45719" tIns="45719" rIns="45719" bIns="45719" numCol="1" anchor="ctr">
            <a:noAutofit/>
          </a:bodyPr>
          <a:lstStyle/>
          <a:p>
            <a:endParaRPr/>
          </a:p>
        </p:txBody>
      </p:sp>
      <p:sp>
        <p:nvSpPr>
          <p:cNvPr id="28" name="任意形状 2020">
            <a:extLst>
              <a:ext uri="{FF2B5EF4-FFF2-40B4-BE49-F238E27FC236}">
                <a16:creationId xmlns:a16="http://schemas.microsoft.com/office/drawing/2014/main" id="{5CFBA4F5-22CD-6A55-D956-E971815DD831}"/>
              </a:ext>
            </a:extLst>
          </p:cNvPr>
          <p:cNvSpPr/>
          <p:nvPr/>
        </p:nvSpPr>
        <p:spPr>
          <a:xfrm>
            <a:off x="10948753" y="4514406"/>
            <a:ext cx="200745" cy="20074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5" y="21600"/>
                  <a:pt x="0" y="16765"/>
                  <a:pt x="0" y="10800"/>
                </a:cubicBezTo>
                <a:cubicBezTo>
                  <a:pt x="0" y="4835"/>
                  <a:pt x="4835" y="0"/>
                  <a:pt x="10800" y="0"/>
                </a:cubicBezTo>
                <a:cubicBezTo>
                  <a:pt x="16765" y="0"/>
                  <a:pt x="21600" y="4835"/>
                  <a:pt x="21600" y="10800"/>
                </a:cubicBezTo>
                <a:cubicBezTo>
                  <a:pt x="21600" y="16765"/>
                  <a:pt x="16765" y="21600"/>
                  <a:pt x="10800" y="21600"/>
                </a:cubicBezTo>
                <a:close/>
                <a:moveTo>
                  <a:pt x="9723" y="15120"/>
                </a:moveTo>
                <a:lnTo>
                  <a:pt x="17359" y="7483"/>
                </a:lnTo>
                <a:lnTo>
                  <a:pt x="15832" y="5956"/>
                </a:lnTo>
                <a:lnTo>
                  <a:pt x="9723" y="12066"/>
                </a:lnTo>
                <a:lnTo>
                  <a:pt x="6668" y="9010"/>
                </a:lnTo>
                <a:lnTo>
                  <a:pt x="5141" y="10538"/>
                </a:lnTo>
                <a:lnTo>
                  <a:pt x="9723" y="15120"/>
                </a:lnTo>
                <a:close/>
              </a:path>
            </a:pathLst>
          </a:custGeom>
          <a:gradFill flip="none" rotWithShape="1">
            <a:gsLst>
              <a:gs pos="96330">
                <a:schemeClr val="accent5"/>
              </a:gs>
              <a:gs pos="50000">
                <a:schemeClr val="accent6"/>
              </a:gs>
              <a:gs pos="0">
                <a:schemeClr val="accent5"/>
              </a:gs>
            </a:gsLst>
            <a:lin ang="5400000" scaled="1"/>
            <a:tileRect/>
          </a:gradFill>
          <a:ln w="12700" cap="flat">
            <a:noFill/>
            <a:miter lim="400000"/>
          </a:ln>
          <a:effectLst/>
        </p:spPr>
        <p:txBody>
          <a:bodyPr wrap="square" lIns="45719" tIns="45719" rIns="45719" bIns="45719" numCol="1" anchor="ctr">
            <a:noAutofit/>
          </a:bodyPr>
          <a:lstStyle/>
          <a:p>
            <a:endParaRPr/>
          </a:p>
        </p:txBody>
      </p:sp>
      <p:sp>
        <p:nvSpPr>
          <p:cNvPr id="29" name="任意形状 2020">
            <a:extLst>
              <a:ext uri="{FF2B5EF4-FFF2-40B4-BE49-F238E27FC236}">
                <a16:creationId xmlns:a16="http://schemas.microsoft.com/office/drawing/2014/main" id="{28AFC6E6-F321-A8B3-1BF6-2152FB32B03A}"/>
              </a:ext>
            </a:extLst>
          </p:cNvPr>
          <p:cNvSpPr/>
          <p:nvPr/>
        </p:nvSpPr>
        <p:spPr>
          <a:xfrm>
            <a:off x="10948753" y="5298576"/>
            <a:ext cx="200745" cy="20074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5" y="21600"/>
                  <a:pt x="0" y="16765"/>
                  <a:pt x="0" y="10800"/>
                </a:cubicBezTo>
                <a:cubicBezTo>
                  <a:pt x="0" y="4835"/>
                  <a:pt x="4835" y="0"/>
                  <a:pt x="10800" y="0"/>
                </a:cubicBezTo>
                <a:cubicBezTo>
                  <a:pt x="16765" y="0"/>
                  <a:pt x="21600" y="4835"/>
                  <a:pt x="21600" y="10800"/>
                </a:cubicBezTo>
                <a:cubicBezTo>
                  <a:pt x="21600" y="16765"/>
                  <a:pt x="16765" y="21600"/>
                  <a:pt x="10800" y="21600"/>
                </a:cubicBezTo>
                <a:close/>
                <a:moveTo>
                  <a:pt x="9723" y="15120"/>
                </a:moveTo>
                <a:lnTo>
                  <a:pt x="17359" y="7483"/>
                </a:lnTo>
                <a:lnTo>
                  <a:pt x="15832" y="5956"/>
                </a:lnTo>
                <a:lnTo>
                  <a:pt x="9723" y="12066"/>
                </a:lnTo>
                <a:lnTo>
                  <a:pt x="6668" y="9010"/>
                </a:lnTo>
                <a:lnTo>
                  <a:pt x="5141" y="10538"/>
                </a:lnTo>
                <a:lnTo>
                  <a:pt x="9723" y="15120"/>
                </a:lnTo>
                <a:close/>
              </a:path>
            </a:pathLst>
          </a:custGeom>
          <a:gradFill flip="none" rotWithShape="1">
            <a:gsLst>
              <a:gs pos="96330">
                <a:schemeClr val="accent5"/>
              </a:gs>
              <a:gs pos="50000">
                <a:schemeClr val="accent6"/>
              </a:gs>
              <a:gs pos="0">
                <a:schemeClr val="accent5"/>
              </a:gs>
            </a:gsLst>
            <a:lin ang="5400000" scaled="1"/>
            <a:tileRect/>
          </a:gradFill>
          <a:ln w="12700" cap="flat">
            <a:noFill/>
            <a:miter lim="400000"/>
          </a:ln>
          <a:effectLst/>
        </p:spPr>
        <p:txBody>
          <a:bodyPr wrap="square" lIns="45719" tIns="45719" rIns="45719" bIns="45719" numCol="1" anchor="ctr">
            <a:noAutofit/>
          </a:bodyPr>
          <a:lstStyle/>
          <a:p>
            <a:endParaRPr/>
          </a:p>
        </p:txBody>
      </p:sp>
      <p:grpSp>
        <p:nvGrpSpPr>
          <p:cNvPr id="42" name="Group 41">
            <a:extLst>
              <a:ext uri="{FF2B5EF4-FFF2-40B4-BE49-F238E27FC236}">
                <a16:creationId xmlns:a16="http://schemas.microsoft.com/office/drawing/2014/main" id="{DEDCFEC2-421D-C5F2-66B2-B473C7FA3A38}"/>
              </a:ext>
            </a:extLst>
          </p:cNvPr>
          <p:cNvGrpSpPr/>
          <p:nvPr/>
        </p:nvGrpSpPr>
        <p:grpSpPr>
          <a:xfrm>
            <a:off x="1071112" y="2823646"/>
            <a:ext cx="1974638" cy="2277960"/>
            <a:chOff x="1512402" y="2819934"/>
            <a:chExt cx="1974638" cy="2277960"/>
          </a:xfrm>
        </p:grpSpPr>
        <p:sp>
          <p:nvSpPr>
            <p:cNvPr id="33" name="TextBox 32">
              <a:extLst>
                <a:ext uri="{FF2B5EF4-FFF2-40B4-BE49-F238E27FC236}">
                  <a16:creationId xmlns:a16="http://schemas.microsoft.com/office/drawing/2014/main" id="{5EDF782C-BC37-00EE-1FCC-785C4BC1835D}"/>
                </a:ext>
              </a:extLst>
            </p:cNvPr>
            <p:cNvSpPr txBox="1"/>
            <p:nvPr/>
          </p:nvSpPr>
          <p:spPr>
            <a:xfrm>
              <a:off x="1512402" y="4282543"/>
              <a:ext cx="1630824" cy="815351"/>
            </a:xfrm>
            <a:prstGeom prst="rect">
              <a:avLst/>
            </a:prstGeom>
            <a:noFill/>
          </p:spPr>
          <p:txBody>
            <a:bodyPr wrap="square">
              <a:spAutoFit/>
            </a:bodyPr>
            <a:lstStyle/>
            <a:p>
              <a:pPr marR="0" lvl="0" indent="0" algn="ctr" fontAlgn="auto">
                <a:lnSpc>
                  <a:spcPct val="130000"/>
                </a:lnSpc>
                <a:spcBef>
                  <a:spcPts val="0"/>
                </a:spcBef>
                <a:spcAft>
                  <a:spcPts val="0"/>
                </a:spcAft>
                <a:buClrTx/>
                <a:buSzTx/>
                <a:buFontTx/>
                <a:buNone/>
                <a:tabLst/>
                <a:defRPr/>
              </a:pPr>
              <a:r>
                <a:rPr lang="en-US" sz="4000" b="1">
                  <a:ln w="15875">
                    <a:gradFill>
                      <a:gsLst>
                        <a:gs pos="0">
                          <a:schemeClr val="accent4"/>
                        </a:gs>
                        <a:gs pos="100000">
                          <a:schemeClr val="accent4">
                            <a:alpha val="3000"/>
                          </a:schemeClr>
                        </a:gs>
                      </a:gsLst>
                      <a:lin ang="5400000" scaled="1"/>
                    </a:gradFill>
                  </a:ln>
                  <a:gradFill flip="none" rotWithShape="1">
                    <a:gsLst>
                      <a:gs pos="100000">
                        <a:schemeClr val="bg1"/>
                      </a:gs>
                      <a:gs pos="51000">
                        <a:schemeClr val="accent4"/>
                      </a:gs>
                      <a:gs pos="0">
                        <a:schemeClr val="bg1"/>
                      </a:gs>
                    </a:gsLst>
                    <a:lin ang="5400000" scaled="1"/>
                    <a:tileRect/>
                  </a:gradFill>
                  <a:effectLst>
                    <a:outerShdw blurRad="38100" dist="38100" dir="2700000" algn="tl">
                      <a:srgbClr val="000000">
                        <a:alpha val="43137"/>
                      </a:srgbClr>
                    </a:outerShdw>
                  </a:effectLst>
                </a:rPr>
                <a:t>$500</a:t>
              </a:r>
            </a:p>
          </p:txBody>
        </p:sp>
        <p:sp>
          <p:nvSpPr>
            <p:cNvPr id="35" name="Title 1">
              <a:extLst>
                <a:ext uri="{FF2B5EF4-FFF2-40B4-BE49-F238E27FC236}">
                  <a16:creationId xmlns:a16="http://schemas.microsoft.com/office/drawing/2014/main" id="{C828EA23-7874-C1B6-7410-34A35FD5113C}"/>
                </a:ext>
              </a:extLst>
            </p:cNvPr>
            <p:cNvSpPr txBox="1">
              <a:spLocks/>
            </p:cNvSpPr>
            <p:nvPr/>
          </p:nvSpPr>
          <p:spPr>
            <a:xfrm>
              <a:off x="1646642" y="2819934"/>
              <a:ext cx="1840398" cy="64633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chemeClr val="bg1"/>
                  </a:solidFill>
                  <a:latin typeface="+mn-lt"/>
                </a:rPr>
                <a:t>Platinum</a:t>
              </a:r>
              <a:r>
                <a:rPr lang="en-US" sz="2000" b="1">
                  <a:solidFill>
                    <a:schemeClr val="bg1"/>
                  </a:solidFill>
                  <a:latin typeface="+mn-lt"/>
                </a:rPr>
                <a:t> </a:t>
              </a:r>
              <a:r>
                <a:rPr lang="en-US" sz="2000">
                  <a:solidFill>
                    <a:schemeClr val="bg1"/>
                  </a:solidFill>
                  <a:latin typeface="+mn-lt"/>
                </a:rPr>
                <a:t>Sponsorship</a:t>
              </a:r>
            </a:p>
          </p:txBody>
        </p:sp>
      </p:grpSp>
      <p:pic>
        <p:nvPicPr>
          <p:cNvPr id="43" name="Picture 42">
            <a:extLst>
              <a:ext uri="{FF2B5EF4-FFF2-40B4-BE49-F238E27FC236}">
                <a16:creationId xmlns:a16="http://schemas.microsoft.com/office/drawing/2014/main" id="{92853333-C619-C652-4590-F1C155D715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405" y="1377730"/>
            <a:ext cx="478055" cy="478055"/>
          </a:xfrm>
          <a:prstGeom prst="rect">
            <a:avLst/>
          </a:prstGeom>
          <a:effectLst>
            <a:outerShdw blurRad="393700" dist="38100" dir="5400000" algn="t" rotWithShape="0">
              <a:schemeClr val="accent4">
                <a:alpha val="40000"/>
              </a:schemeClr>
            </a:outerShdw>
          </a:effectLst>
        </p:spPr>
      </p:pic>
      <p:sp>
        <p:nvSpPr>
          <p:cNvPr id="2" name="TextBox 1">
            <a:extLst>
              <a:ext uri="{FF2B5EF4-FFF2-40B4-BE49-F238E27FC236}">
                <a16:creationId xmlns:a16="http://schemas.microsoft.com/office/drawing/2014/main" id="{B7632D99-0F9C-E3B9-FD16-146044D0EFB5}"/>
              </a:ext>
            </a:extLst>
          </p:cNvPr>
          <p:cNvSpPr txBox="1"/>
          <p:nvPr/>
        </p:nvSpPr>
        <p:spPr>
          <a:xfrm>
            <a:off x="3305175" y="6115050"/>
            <a:ext cx="60960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aseline="0">
                <a:latin typeface="Inter"/>
              </a:rPr>
              <a:t>Contact Lady Natasha Freeman at wearecourageousworshipchurch@gmail.com or 404.680.8991</a:t>
            </a:r>
            <a:r>
              <a:rPr sz="1200">
                <a:latin typeface="Inter"/>
                <a:ea typeface="Inter"/>
                <a:cs typeface="Inter"/>
              </a:rPr>
              <a:t>​</a:t>
            </a:r>
            <a:endParaRPr lang="en-US"/>
          </a:p>
          <a:p>
            <a:pPr algn="ctr"/>
            <a:endParaRPr lang="en-US"/>
          </a:p>
        </p:txBody>
      </p:sp>
    </p:spTree>
    <p:extLst>
      <p:ext uri="{BB962C8B-B14F-4D97-AF65-F5344CB8AC3E}">
        <p14:creationId xmlns:p14="http://schemas.microsoft.com/office/powerpoint/2010/main" val="10858599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70B6536B-7FD1-00BC-D3FB-DDE80EA3D19A}"/>
              </a:ext>
            </a:extLst>
          </p:cNvPr>
          <p:cNvGraphicFramePr>
            <a:graphicFrameLocks noGrp="1"/>
          </p:cNvGraphicFramePr>
          <p:nvPr>
            <p:extLst>
              <p:ext uri="{D42A27DB-BD31-4B8C-83A1-F6EECF244321}">
                <p14:modId xmlns:p14="http://schemas.microsoft.com/office/powerpoint/2010/main" val="1188169445"/>
              </p:ext>
            </p:extLst>
          </p:nvPr>
        </p:nvGraphicFramePr>
        <p:xfrm>
          <a:off x="731838" y="1066800"/>
          <a:ext cx="10728324" cy="4717275"/>
        </p:xfrm>
        <a:graphic>
          <a:graphicData uri="http://schemas.openxmlformats.org/drawingml/2006/table">
            <a:tbl>
              <a:tblPr firstRow="1" bandRow="1">
                <a:tableStyleId>{D7AC3CCA-C797-4891-BE02-D94E43425B78}</a:tableStyleId>
              </a:tblPr>
              <a:tblGrid>
                <a:gridCol w="2534699">
                  <a:extLst>
                    <a:ext uri="{9D8B030D-6E8A-4147-A177-3AD203B41FA5}">
                      <a16:colId xmlns:a16="http://schemas.microsoft.com/office/drawing/2014/main" val="732099460"/>
                    </a:ext>
                  </a:extLst>
                </a:gridCol>
                <a:gridCol w="7362432">
                  <a:extLst>
                    <a:ext uri="{9D8B030D-6E8A-4147-A177-3AD203B41FA5}">
                      <a16:colId xmlns:a16="http://schemas.microsoft.com/office/drawing/2014/main" val="3292517977"/>
                    </a:ext>
                  </a:extLst>
                </a:gridCol>
                <a:gridCol w="831193">
                  <a:extLst>
                    <a:ext uri="{9D8B030D-6E8A-4147-A177-3AD203B41FA5}">
                      <a16:colId xmlns:a16="http://schemas.microsoft.com/office/drawing/2014/main" val="49686921"/>
                    </a:ext>
                  </a:extLst>
                </a:gridCol>
              </a:tblGrid>
              <a:tr h="943455">
                <a:tc row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b="1" i="0" kern="1200">
                        <a:solidFill>
                          <a:schemeClr val="tx1">
                            <a:lumMod val="75000"/>
                            <a:lumOff val="25000"/>
                          </a:schemeClr>
                        </a:solidFill>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100000">
                          <a:schemeClr val="accent5"/>
                        </a:gs>
                        <a:gs pos="50000">
                          <a:schemeClr val="accent6"/>
                        </a:gs>
                        <a:gs pos="0">
                          <a:schemeClr val="accent5"/>
                        </a:gs>
                      </a:gsLst>
                      <a:lin ang="5400000" scaled="1"/>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tx1">
                              <a:lumMod val="75000"/>
                              <a:lumOff val="25000"/>
                            </a:schemeClr>
                          </a:solidFill>
                        </a:rPr>
                        <a:t>Premier logo placement on all event materials </a:t>
                      </a:r>
                      <a:r>
                        <a:rPr lang="en-US" sz="1600" i="1">
                          <a:solidFill>
                            <a:schemeClr val="tx1">
                              <a:lumMod val="75000"/>
                              <a:lumOff val="25000"/>
                            </a:schemeClr>
                          </a:solidFill>
                        </a:rPr>
                        <a:t>(highest visibility)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1">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9811647"/>
                  </a:ext>
                </a:extLst>
              </a:tr>
              <a:tr h="943455">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schemeClr val="tx1">
                            <a:lumMod val="75000"/>
                            <a:lumOff val="25000"/>
                          </a:schemeClr>
                        </a:solidFill>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tx1">
                              <a:lumMod val="75000"/>
                              <a:lumOff val="25000"/>
                            </a:schemeClr>
                          </a:solidFill>
                        </a:rPr>
                        <a:t>4 complimentary seats (table seats up to 8 guests)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9149741"/>
                  </a:ext>
                </a:extLst>
              </a:tr>
              <a:tr h="943455">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schemeClr val="tx1">
                            <a:lumMod val="75000"/>
                            <a:lumOff val="25000"/>
                          </a:schemeClr>
                        </a:solidFill>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tx1">
                              <a:lumMod val="75000"/>
                              <a:lumOff val="25000"/>
                            </a:schemeClr>
                          </a:solidFill>
                        </a:rPr>
                        <a:t>45-second branded sponsorship video </a:t>
                      </a:r>
                      <a:r>
                        <a:rPr lang="en-US" sz="1600">
                          <a:solidFill>
                            <a:schemeClr val="tx1">
                              <a:lumMod val="75000"/>
                              <a:lumOff val="25000"/>
                            </a:schemeClr>
                          </a:solidFill>
                        </a:rPr>
                        <a:t>featured during the event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8655950"/>
                  </a:ext>
                </a:extLst>
              </a:tr>
              <a:tr h="943455">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schemeClr val="tx1">
                            <a:lumMod val="75000"/>
                            <a:lumOff val="25000"/>
                          </a:schemeClr>
                        </a:solidFill>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tx1">
                              <a:lumMod val="75000"/>
                              <a:lumOff val="25000"/>
                            </a:schemeClr>
                          </a:solidFill>
                        </a:rPr>
                        <a:t>Verbal recognition </a:t>
                      </a:r>
                      <a:r>
                        <a:rPr lang="en-US" sz="1600">
                          <a:solidFill>
                            <a:schemeClr val="tx1">
                              <a:lumMod val="75000"/>
                              <a:lumOff val="25000"/>
                            </a:schemeClr>
                          </a:solidFill>
                        </a:rPr>
                        <a:t>during the program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b="1">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8336332"/>
                  </a:ext>
                </a:extLst>
              </a:tr>
              <a:tr h="943455">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schemeClr val="tx1">
                            <a:lumMod val="75000"/>
                            <a:lumOff val="25000"/>
                          </a:schemeClr>
                        </a:solidFill>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a:solidFill>
                            <a:schemeClr val="tx1">
                              <a:lumMod val="75000"/>
                              <a:lumOff val="25000"/>
                            </a:schemeClr>
                          </a:solidFill>
                        </a:rPr>
                        <a:t>Inclusion in post-event communications and sponsor recognition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2839997"/>
                  </a:ext>
                </a:extLst>
              </a:tr>
            </a:tbl>
          </a:graphicData>
        </a:graphic>
      </p:graphicFrame>
      <p:sp>
        <p:nvSpPr>
          <p:cNvPr id="6" name="任意形状 2020">
            <a:extLst>
              <a:ext uri="{FF2B5EF4-FFF2-40B4-BE49-F238E27FC236}">
                <a16:creationId xmlns:a16="http://schemas.microsoft.com/office/drawing/2014/main" id="{E5718AEF-2A98-795D-4A3C-EC775C029444}"/>
              </a:ext>
            </a:extLst>
          </p:cNvPr>
          <p:cNvSpPr/>
          <p:nvPr/>
        </p:nvSpPr>
        <p:spPr>
          <a:xfrm>
            <a:off x="10948753" y="1477948"/>
            <a:ext cx="200745" cy="20074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5" y="21600"/>
                  <a:pt x="0" y="16765"/>
                  <a:pt x="0" y="10800"/>
                </a:cubicBezTo>
                <a:cubicBezTo>
                  <a:pt x="0" y="4835"/>
                  <a:pt x="4835" y="0"/>
                  <a:pt x="10800" y="0"/>
                </a:cubicBezTo>
                <a:cubicBezTo>
                  <a:pt x="16765" y="0"/>
                  <a:pt x="21600" y="4835"/>
                  <a:pt x="21600" y="10800"/>
                </a:cubicBezTo>
                <a:cubicBezTo>
                  <a:pt x="21600" y="16765"/>
                  <a:pt x="16765" y="21600"/>
                  <a:pt x="10800" y="21600"/>
                </a:cubicBezTo>
                <a:close/>
                <a:moveTo>
                  <a:pt x="9723" y="15120"/>
                </a:moveTo>
                <a:lnTo>
                  <a:pt x="17359" y="7483"/>
                </a:lnTo>
                <a:lnTo>
                  <a:pt x="15832" y="5956"/>
                </a:lnTo>
                <a:lnTo>
                  <a:pt x="9723" y="12066"/>
                </a:lnTo>
                <a:lnTo>
                  <a:pt x="6668" y="9010"/>
                </a:lnTo>
                <a:lnTo>
                  <a:pt x="5141" y="10538"/>
                </a:lnTo>
                <a:lnTo>
                  <a:pt x="9723" y="15120"/>
                </a:lnTo>
                <a:close/>
              </a:path>
            </a:pathLst>
          </a:custGeom>
          <a:gradFill flip="none" rotWithShape="1">
            <a:gsLst>
              <a:gs pos="96330">
                <a:schemeClr val="accent5"/>
              </a:gs>
              <a:gs pos="50000">
                <a:schemeClr val="accent6"/>
              </a:gs>
              <a:gs pos="0">
                <a:schemeClr val="accent5"/>
              </a:gs>
            </a:gsLst>
            <a:lin ang="5400000" scaled="1"/>
            <a:tileRect/>
          </a:gradFill>
          <a:ln w="12700" cap="flat">
            <a:noFill/>
            <a:miter lim="400000"/>
          </a:ln>
          <a:effectLst/>
        </p:spPr>
        <p:txBody>
          <a:bodyPr wrap="square" lIns="45719" tIns="45719" rIns="45719" bIns="45719" numCol="1" anchor="ctr">
            <a:noAutofit/>
          </a:bodyPr>
          <a:lstStyle/>
          <a:p>
            <a:endParaRPr/>
          </a:p>
        </p:txBody>
      </p:sp>
      <p:sp>
        <p:nvSpPr>
          <p:cNvPr id="8" name="任意形状 2020">
            <a:extLst>
              <a:ext uri="{FF2B5EF4-FFF2-40B4-BE49-F238E27FC236}">
                <a16:creationId xmlns:a16="http://schemas.microsoft.com/office/drawing/2014/main" id="{6EA7344E-3D6B-3E33-0806-52C7E6A40818}"/>
              </a:ext>
            </a:extLst>
          </p:cNvPr>
          <p:cNvSpPr/>
          <p:nvPr/>
        </p:nvSpPr>
        <p:spPr>
          <a:xfrm>
            <a:off x="10948753" y="2404058"/>
            <a:ext cx="200745" cy="20074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5" y="21600"/>
                  <a:pt x="0" y="16765"/>
                  <a:pt x="0" y="10800"/>
                </a:cubicBezTo>
                <a:cubicBezTo>
                  <a:pt x="0" y="4835"/>
                  <a:pt x="4835" y="0"/>
                  <a:pt x="10800" y="0"/>
                </a:cubicBezTo>
                <a:cubicBezTo>
                  <a:pt x="16765" y="0"/>
                  <a:pt x="21600" y="4835"/>
                  <a:pt x="21600" y="10800"/>
                </a:cubicBezTo>
                <a:cubicBezTo>
                  <a:pt x="21600" y="16765"/>
                  <a:pt x="16765" y="21600"/>
                  <a:pt x="10800" y="21600"/>
                </a:cubicBezTo>
                <a:close/>
                <a:moveTo>
                  <a:pt x="9723" y="15120"/>
                </a:moveTo>
                <a:lnTo>
                  <a:pt x="17359" y="7483"/>
                </a:lnTo>
                <a:lnTo>
                  <a:pt x="15832" y="5956"/>
                </a:lnTo>
                <a:lnTo>
                  <a:pt x="9723" y="12066"/>
                </a:lnTo>
                <a:lnTo>
                  <a:pt x="6668" y="9010"/>
                </a:lnTo>
                <a:lnTo>
                  <a:pt x="5141" y="10538"/>
                </a:lnTo>
                <a:lnTo>
                  <a:pt x="9723" y="15120"/>
                </a:lnTo>
                <a:close/>
              </a:path>
            </a:pathLst>
          </a:custGeom>
          <a:gradFill flip="none" rotWithShape="1">
            <a:gsLst>
              <a:gs pos="96330">
                <a:schemeClr val="accent5"/>
              </a:gs>
              <a:gs pos="50000">
                <a:schemeClr val="accent6"/>
              </a:gs>
              <a:gs pos="0">
                <a:schemeClr val="accent5"/>
              </a:gs>
            </a:gsLst>
            <a:lin ang="5400000" scaled="1"/>
            <a:tileRect/>
          </a:gradFill>
          <a:ln w="12700" cap="flat">
            <a:noFill/>
            <a:miter lim="400000"/>
          </a:ln>
          <a:effectLst/>
        </p:spPr>
        <p:txBody>
          <a:bodyPr wrap="square" lIns="45719" tIns="45719" rIns="45719" bIns="45719" numCol="1" anchor="ctr">
            <a:noAutofit/>
          </a:bodyPr>
          <a:lstStyle/>
          <a:p>
            <a:endParaRPr/>
          </a:p>
        </p:txBody>
      </p:sp>
      <p:sp>
        <p:nvSpPr>
          <p:cNvPr id="9" name="任意形状 2020">
            <a:extLst>
              <a:ext uri="{FF2B5EF4-FFF2-40B4-BE49-F238E27FC236}">
                <a16:creationId xmlns:a16="http://schemas.microsoft.com/office/drawing/2014/main" id="{36E25433-FE26-B2ED-5AB3-103FFD9DE369}"/>
              </a:ext>
            </a:extLst>
          </p:cNvPr>
          <p:cNvSpPr/>
          <p:nvPr/>
        </p:nvSpPr>
        <p:spPr>
          <a:xfrm>
            <a:off x="10948753" y="3330168"/>
            <a:ext cx="200745" cy="20074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5" y="21600"/>
                  <a:pt x="0" y="16765"/>
                  <a:pt x="0" y="10800"/>
                </a:cubicBezTo>
                <a:cubicBezTo>
                  <a:pt x="0" y="4835"/>
                  <a:pt x="4835" y="0"/>
                  <a:pt x="10800" y="0"/>
                </a:cubicBezTo>
                <a:cubicBezTo>
                  <a:pt x="16765" y="0"/>
                  <a:pt x="21600" y="4835"/>
                  <a:pt x="21600" y="10800"/>
                </a:cubicBezTo>
                <a:cubicBezTo>
                  <a:pt x="21600" y="16765"/>
                  <a:pt x="16765" y="21600"/>
                  <a:pt x="10800" y="21600"/>
                </a:cubicBezTo>
                <a:close/>
                <a:moveTo>
                  <a:pt x="9723" y="15120"/>
                </a:moveTo>
                <a:lnTo>
                  <a:pt x="17359" y="7483"/>
                </a:lnTo>
                <a:lnTo>
                  <a:pt x="15832" y="5956"/>
                </a:lnTo>
                <a:lnTo>
                  <a:pt x="9723" y="12066"/>
                </a:lnTo>
                <a:lnTo>
                  <a:pt x="6668" y="9010"/>
                </a:lnTo>
                <a:lnTo>
                  <a:pt x="5141" y="10538"/>
                </a:lnTo>
                <a:lnTo>
                  <a:pt x="9723" y="15120"/>
                </a:lnTo>
                <a:close/>
              </a:path>
            </a:pathLst>
          </a:custGeom>
          <a:gradFill flip="none" rotWithShape="1">
            <a:gsLst>
              <a:gs pos="96330">
                <a:schemeClr val="accent5"/>
              </a:gs>
              <a:gs pos="50000">
                <a:schemeClr val="accent6"/>
              </a:gs>
              <a:gs pos="0">
                <a:schemeClr val="accent5"/>
              </a:gs>
            </a:gsLst>
            <a:lin ang="5400000" scaled="1"/>
            <a:tileRect/>
          </a:gradFill>
          <a:ln w="12700" cap="flat">
            <a:noFill/>
            <a:miter lim="400000"/>
          </a:ln>
          <a:effectLst/>
        </p:spPr>
        <p:txBody>
          <a:bodyPr wrap="square" lIns="45719" tIns="45719" rIns="45719" bIns="45719" numCol="1" anchor="ctr">
            <a:noAutofit/>
          </a:bodyPr>
          <a:lstStyle/>
          <a:p>
            <a:endParaRPr/>
          </a:p>
        </p:txBody>
      </p:sp>
      <p:sp>
        <p:nvSpPr>
          <p:cNvPr id="15" name="任意形状 2020">
            <a:extLst>
              <a:ext uri="{FF2B5EF4-FFF2-40B4-BE49-F238E27FC236}">
                <a16:creationId xmlns:a16="http://schemas.microsoft.com/office/drawing/2014/main" id="{831F4CD2-08F7-9FA7-EABC-BF177F646D57}"/>
              </a:ext>
            </a:extLst>
          </p:cNvPr>
          <p:cNvSpPr/>
          <p:nvPr/>
        </p:nvSpPr>
        <p:spPr>
          <a:xfrm>
            <a:off x="10948753" y="4256278"/>
            <a:ext cx="200745" cy="20074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5" y="21600"/>
                  <a:pt x="0" y="16765"/>
                  <a:pt x="0" y="10800"/>
                </a:cubicBezTo>
                <a:cubicBezTo>
                  <a:pt x="0" y="4835"/>
                  <a:pt x="4835" y="0"/>
                  <a:pt x="10800" y="0"/>
                </a:cubicBezTo>
                <a:cubicBezTo>
                  <a:pt x="16765" y="0"/>
                  <a:pt x="21600" y="4835"/>
                  <a:pt x="21600" y="10800"/>
                </a:cubicBezTo>
                <a:cubicBezTo>
                  <a:pt x="21600" y="16765"/>
                  <a:pt x="16765" y="21600"/>
                  <a:pt x="10800" y="21600"/>
                </a:cubicBezTo>
                <a:close/>
                <a:moveTo>
                  <a:pt x="9723" y="15120"/>
                </a:moveTo>
                <a:lnTo>
                  <a:pt x="17359" y="7483"/>
                </a:lnTo>
                <a:lnTo>
                  <a:pt x="15832" y="5956"/>
                </a:lnTo>
                <a:lnTo>
                  <a:pt x="9723" y="12066"/>
                </a:lnTo>
                <a:lnTo>
                  <a:pt x="6668" y="9010"/>
                </a:lnTo>
                <a:lnTo>
                  <a:pt x="5141" y="10538"/>
                </a:lnTo>
                <a:lnTo>
                  <a:pt x="9723" y="15120"/>
                </a:lnTo>
                <a:close/>
              </a:path>
            </a:pathLst>
          </a:custGeom>
          <a:gradFill flip="none" rotWithShape="1">
            <a:gsLst>
              <a:gs pos="96330">
                <a:schemeClr val="accent5"/>
              </a:gs>
              <a:gs pos="50000">
                <a:schemeClr val="accent6"/>
              </a:gs>
              <a:gs pos="0">
                <a:schemeClr val="accent5"/>
              </a:gs>
            </a:gsLst>
            <a:lin ang="5400000" scaled="1"/>
            <a:tileRect/>
          </a:gradFill>
          <a:ln w="12700" cap="flat">
            <a:noFill/>
            <a:miter lim="400000"/>
          </a:ln>
          <a:effectLst/>
        </p:spPr>
        <p:txBody>
          <a:bodyPr wrap="square" lIns="45719" tIns="45719" rIns="45719" bIns="45719" numCol="1" anchor="ctr">
            <a:noAutofit/>
          </a:bodyPr>
          <a:lstStyle/>
          <a:p>
            <a:endParaRPr/>
          </a:p>
        </p:txBody>
      </p:sp>
      <p:sp>
        <p:nvSpPr>
          <p:cNvPr id="16" name="任意形状 2020">
            <a:extLst>
              <a:ext uri="{FF2B5EF4-FFF2-40B4-BE49-F238E27FC236}">
                <a16:creationId xmlns:a16="http://schemas.microsoft.com/office/drawing/2014/main" id="{ABC96E80-EEFC-7D84-A4EF-F9D5715E43BA}"/>
              </a:ext>
            </a:extLst>
          </p:cNvPr>
          <p:cNvSpPr/>
          <p:nvPr/>
        </p:nvSpPr>
        <p:spPr>
          <a:xfrm>
            <a:off x="10948753" y="5182388"/>
            <a:ext cx="200745" cy="200744"/>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5" y="21600"/>
                  <a:pt x="0" y="16765"/>
                  <a:pt x="0" y="10800"/>
                </a:cubicBezTo>
                <a:cubicBezTo>
                  <a:pt x="0" y="4835"/>
                  <a:pt x="4835" y="0"/>
                  <a:pt x="10800" y="0"/>
                </a:cubicBezTo>
                <a:cubicBezTo>
                  <a:pt x="16765" y="0"/>
                  <a:pt x="21600" y="4835"/>
                  <a:pt x="21600" y="10800"/>
                </a:cubicBezTo>
                <a:cubicBezTo>
                  <a:pt x="21600" y="16765"/>
                  <a:pt x="16765" y="21600"/>
                  <a:pt x="10800" y="21600"/>
                </a:cubicBezTo>
                <a:close/>
                <a:moveTo>
                  <a:pt x="9723" y="15120"/>
                </a:moveTo>
                <a:lnTo>
                  <a:pt x="17359" y="7483"/>
                </a:lnTo>
                <a:lnTo>
                  <a:pt x="15832" y="5956"/>
                </a:lnTo>
                <a:lnTo>
                  <a:pt x="9723" y="12066"/>
                </a:lnTo>
                <a:lnTo>
                  <a:pt x="6668" y="9010"/>
                </a:lnTo>
                <a:lnTo>
                  <a:pt x="5141" y="10538"/>
                </a:lnTo>
                <a:lnTo>
                  <a:pt x="9723" y="15120"/>
                </a:lnTo>
                <a:close/>
              </a:path>
            </a:pathLst>
          </a:custGeom>
          <a:gradFill flip="none" rotWithShape="1">
            <a:gsLst>
              <a:gs pos="96330">
                <a:schemeClr val="accent5"/>
              </a:gs>
              <a:gs pos="50000">
                <a:schemeClr val="accent6"/>
              </a:gs>
              <a:gs pos="0">
                <a:schemeClr val="accent5"/>
              </a:gs>
            </a:gsLst>
            <a:lin ang="5400000" scaled="1"/>
            <a:tileRect/>
          </a:gradFill>
          <a:ln w="12700" cap="flat">
            <a:noFill/>
            <a:miter lim="400000"/>
          </a:ln>
          <a:effectLst/>
        </p:spPr>
        <p:txBody>
          <a:bodyPr wrap="square" lIns="45719" tIns="45719" rIns="45719" bIns="45719" numCol="1" anchor="ctr">
            <a:noAutofit/>
          </a:bodyPr>
          <a:lstStyle/>
          <a:p>
            <a:endParaRPr/>
          </a:p>
        </p:txBody>
      </p:sp>
      <p:grpSp>
        <p:nvGrpSpPr>
          <p:cNvPr id="19" name="Group 18">
            <a:extLst>
              <a:ext uri="{FF2B5EF4-FFF2-40B4-BE49-F238E27FC236}">
                <a16:creationId xmlns:a16="http://schemas.microsoft.com/office/drawing/2014/main" id="{40976DDF-27DD-A9C1-633F-167BC862C52D}"/>
              </a:ext>
            </a:extLst>
          </p:cNvPr>
          <p:cNvGrpSpPr/>
          <p:nvPr/>
        </p:nvGrpSpPr>
        <p:grpSpPr>
          <a:xfrm>
            <a:off x="1092493" y="2736762"/>
            <a:ext cx="1840397" cy="2364844"/>
            <a:chOff x="1512402" y="2733050"/>
            <a:chExt cx="1840397" cy="2364844"/>
          </a:xfrm>
        </p:grpSpPr>
        <p:sp>
          <p:nvSpPr>
            <p:cNvPr id="22" name="TextBox 21">
              <a:extLst>
                <a:ext uri="{FF2B5EF4-FFF2-40B4-BE49-F238E27FC236}">
                  <a16:creationId xmlns:a16="http://schemas.microsoft.com/office/drawing/2014/main" id="{A6627D96-F716-96FE-2E32-8DA395ED2306}"/>
                </a:ext>
              </a:extLst>
            </p:cNvPr>
            <p:cNvSpPr txBox="1"/>
            <p:nvPr/>
          </p:nvSpPr>
          <p:spPr>
            <a:xfrm>
              <a:off x="1512402" y="4282543"/>
              <a:ext cx="1630824" cy="815351"/>
            </a:xfrm>
            <a:prstGeom prst="rect">
              <a:avLst/>
            </a:prstGeom>
            <a:noFill/>
          </p:spPr>
          <p:txBody>
            <a:bodyPr wrap="square">
              <a:spAutoFit/>
            </a:bodyPr>
            <a:lstStyle/>
            <a:p>
              <a:pPr algn="ctr">
                <a:lnSpc>
                  <a:spcPct val="130000"/>
                </a:lnSpc>
                <a:defRPr/>
              </a:pPr>
              <a:r>
                <a:rPr lang="en-US" sz="4000" b="1">
                  <a:ln w="15875">
                    <a:gradFill>
                      <a:gsLst>
                        <a:gs pos="0">
                          <a:schemeClr val="accent4"/>
                        </a:gs>
                        <a:gs pos="100000">
                          <a:schemeClr val="accent4">
                            <a:alpha val="3000"/>
                          </a:schemeClr>
                        </a:gs>
                      </a:gsLst>
                      <a:lin ang="5400000" scaled="1"/>
                    </a:gradFill>
                  </a:ln>
                  <a:gradFill flip="none" rotWithShape="1">
                    <a:gsLst>
                      <a:gs pos="100000">
                        <a:schemeClr val="bg1"/>
                      </a:gs>
                      <a:gs pos="51000">
                        <a:schemeClr val="accent4"/>
                      </a:gs>
                      <a:gs pos="0">
                        <a:schemeClr val="bg1"/>
                      </a:gs>
                    </a:gsLst>
                    <a:lin ang="5400000" scaled="1"/>
                    <a:tileRect/>
                  </a:gradFill>
                  <a:effectLst>
                    <a:outerShdw blurRad="38100" dist="38100" dir="2700000" algn="tl">
                      <a:srgbClr val="000000">
                        <a:alpha val="43137"/>
                      </a:srgbClr>
                    </a:outerShdw>
                  </a:effectLst>
                </a:rPr>
                <a:t>$250</a:t>
              </a:r>
            </a:p>
          </p:txBody>
        </p:sp>
        <p:sp>
          <p:nvSpPr>
            <p:cNvPr id="24" name="Title 1">
              <a:extLst>
                <a:ext uri="{FF2B5EF4-FFF2-40B4-BE49-F238E27FC236}">
                  <a16:creationId xmlns:a16="http://schemas.microsoft.com/office/drawing/2014/main" id="{DC33210A-95E2-A290-DCD0-DBE1DF5CA2AD}"/>
                </a:ext>
              </a:extLst>
            </p:cNvPr>
            <p:cNvSpPr txBox="1">
              <a:spLocks/>
            </p:cNvSpPr>
            <p:nvPr/>
          </p:nvSpPr>
          <p:spPr>
            <a:xfrm>
              <a:off x="1721974" y="2733050"/>
              <a:ext cx="1630825" cy="144048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chemeClr val="bg1"/>
                  </a:solidFill>
                  <a:latin typeface="+mn-lt"/>
                </a:rPr>
                <a:t>Gold</a:t>
              </a:r>
              <a:r>
                <a:rPr lang="en-US" sz="2000" b="1">
                  <a:solidFill>
                    <a:schemeClr val="bg1"/>
                  </a:solidFill>
                  <a:latin typeface="+mn-lt"/>
                </a:rPr>
                <a:t>  </a:t>
              </a:r>
              <a:r>
                <a:rPr lang="en-US" sz="2000">
                  <a:solidFill>
                    <a:schemeClr val="bg1"/>
                  </a:solidFill>
                  <a:latin typeface="+mn-lt"/>
                </a:rPr>
                <a:t>Sponsorship</a:t>
              </a:r>
            </a:p>
          </p:txBody>
        </p:sp>
      </p:grpSp>
      <p:pic>
        <p:nvPicPr>
          <p:cNvPr id="27" name="Picture 26">
            <a:extLst>
              <a:ext uri="{FF2B5EF4-FFF2-40B4-BE49-F238E27FC236}">
                <a16:creationId xmlns:a16="http://schemas.microsoft.com/office/drawing/2014/main" id="{5EC4FEF4-CB78-7562-1BE0-A5FE3D25B0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8788" y="1477948"/>
            <a:ext cx="498233" cy="498233"/>
          </a:xfrm>
          <a:prstGeom prst="rect">
            <a:avLst/>
          </a:prstGeom>
          <a:effectLst>
            <a:outerShdw blurRad="393700" dist="38100" dir="5400000" algn="t" rotWithShape="0">
              <a:schemeClr val="accent4">
                <a:alpha val="40000"/>
              </a:schemeClr>
            </a:outerShdw>
          </a:effectLst>
        </p:spPr>
      </p:pic>
      <p:pic>
        <p:nvPicPr>
          <p:cNvPr id="3" name="Picture 2" descr="The image shows a woman holding a dog.&#10;&#10;AI-generated content may be incorrect.">
            <a:extLst>
              <a:ext uri="{FF2B5EF4-FFF2-40B4-BE49-F238E27FC236}">
                <a16:creationId xmlns:a16="http://schemas.microsoft.com/office/drawing/2014/main" id="{DDF47764-B653-4349-428D-69E329DFB09E}"/>
              </a:ext>
            </a:extLst>
          </p:cNvPr>
          <p:cNvPicPr>
            <a:picLocks noChangeAspect="1"/>
          </p:cNvPicPr>
          <p:nvPr/>
        </p:nvPicPr>
        <p:blipFill>
          <a:blip r:embed="rId3"/>
          <a:stretch>
            <a:fillRect/>
          </a:stretch>
        </p:blipFill>
        <p:spPr>
          <a:xfrm>
            <a:off x="2932890" y="6149261"/>
            <a:ext cx="6096528" cy="329213"/>
          </a:xfrm>
          <a:prstGeom prst="rect">
            <a:avLst/>
          </a:prstGeom>
        </p:spPr>
      </p:pic>
    </p:spTree>
    <p:extLst>
      <p:ext uri="{BB962C8B-B14F-4D97-AF65-F5344CB8AC3E}">
        <p14:creationId xmlns:p14="http://schemas.microsoft.com/office/powerpoint/2010/main" val="1032619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677CE5B0-CD49-43FB-70F3-737889EE999C}"/>
              </a:ext>
            </a:extLst>
          </p:cNvPr>
          <p:cNvGraphicFramePr>
            <a:graphicFrameLocks noGrp="1"/>
          </p:cNvGraphicFramePr>
          <p:nvPr>
            <p:extLst>
              <p:ext uri="{D42A27DB-BD31-4B8C-83A1-F6EECF244321}">
                <p14:modId xmlns:p14="http://schemas.microsoft.com/office/powerpoint/2010/main" val="1153752228"/>
              </p:ext>
            </p:extLst>
          </p:nvPr>
        </p:nvGraphicFramePr>
        <p:xfrm>
          <a:off x="731838" y="1066800"/>
          <a:ext cx="10728324" cy="4724400"/>
        </p:xfrm>
        <a:graphic>
          <a:graphicData uri="http://schemas.openxmlformats.org/drawingml/2006/table">
            <a:tbl>
              <a:tblPr firstRow="1" bandRow="1">
                <a:tableStyleId>{D7AC3CCA-C797-4891-BE02-D94E43425B78}</a:tableStyleId>
              </a:tblPr>
              <a:tblGrid>
                <a:gridCol w="2534699">
                  <a:extLst>
                    <a:ext uri="{9D8B030D-6E8A-4147-A177-3AD203B41FA5}">
                      <a16:colId xmlns:a16="http://schemas.microsoft.com/office/drawing/2014/main" val="732099460"/>
                    </a:ext>
                  </a:extLst>
                </a:gridCol>
                <a:gridCol w="7362432">
                  <a:extLst>
                    <a:ext uri="{9D8B030D-6E8A-4147-A177-3AD203B41FA5}">
                      <a16:colId xmlns:a16="http://schemas.microsoft.com/office/drawing/2014/main" val="3292517977"/>
                    </a:ext>
                  </a:extLst>
                </a:gridCol>
                <a:gridCol w="831193">
                  <a:extLst>
                    <a:ext uri="{9D8B030D-6E8A-4147-A177-3AD203B41FA5}">
                      <a16:colId xmlns:a16="http://schemas.microsoft.com/office/drawing/2014/main" val="49686921"/>
                    </a:ext>
                  </a:extLst>
                </a:gridCol>
              </a:tblGrid>
              <a:tr h="1574800">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i="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flip="none" rotWithShape="1">
                      <a:gsLst>
                        <a:gs pos="100000">
                          <a:schemeClr val="accent5"/>
                        </a:gs>
                        <a:gs pos="50000">
                          <a:schemeClr val="accent6"/>
                        </a:gs>
                        <a:gs pos="0">
                          <a:schemeClr val="accent5"/>
                        </a:gs>
                      </a:gsLst>
                      <a:lin ang="5400000" scaled="1"/>
                      <a:tileRect/>
                    </a:gra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chemeClr val="tx1">
                              <a:lumMod val="75000"/>
                              <a:lumOff val="25000"/>
                            </a:schemeClr>
                          </a:solidFill>
                        </a:rPr>
                        <a:t>Premier logo placement on all event materials </a:t>
                      </a:r>
                      <a:br>
                        <a:rPr lang="en-US" sz="1800" b="1">
                          <a:solidFill>
                            <a:schemeClr val="tx1">
                              <a:lumMod val="75000"/>
                              <a:lumOff val="25000"/>
                            </a:schemeClr>
                          </a:solidFill>
                        </a:rPr>
                      </a:br>
                      <a:r>
                        <a:rPr lang="en-US" sz="1800" i="1">
                          <a:solidFill>
                            <a:schemeClr val="tx1">
                              <a:lumMod val="75000"/>
                              <a:lumOff val="25000"/>
                            </a:schemeClr>
                          </a:solidFill>
                        </a:rPr>
                        <a:t>(highest visibility)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1">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49811647"/>
                  </a:ext>
                </a:extLst>
              </a:tr>
              <a:tr h="157480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schemeClr val="tx1">
                            <a:lumMod val="75000"/>
                            <a:lumOff val="25000"/>
                          </a:schemeClr>
                        </a:solidFill>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chemeClr val="tx1">
                              <a:lumMod val="75000"/>
                              <a:lumOff val="25000"/>
                            </a:schemeClr>
                          </a:solidFill>
                        </a:rPr>
                        <a:t>2 complimentary seats (seating up to 8 guests)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49149741"/>
                  </a:ext>
                </a:extLst>
              </a:tr>
              <a:tr h="157480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a:solidFill>
                          <a:schemeClr val="tx1">
                            <a:lumMod val="75000"/>
                            <a:lumOff val="25000"/>
                          </a:schemeClr>
                        </a:solidFill>
                      </a:endParaRPr>
                    </a:p>
                  </a:txBody>
                  <a:tcPr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a:solidFill>
                            <a:schemeClr val="tx1">
                              <a:lumMod val="75000"/>
                              <a:lumOff val="25000"/>
                            </a:schemeClr>
                          </a:solidFill>
                        </a:rPr>
                        <a:t>Inclusion in post-event communications and sponsor recognition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8655950"/>
                  </a:ext>
                </a:extLst>
              </a:tr>
            </a:tbl>
          </a:graphicData>
        </a:graphic>
      </p:graphicFrame>
      <p:sp>
        <p:nvSpPr>
          <p:cNvPr id="4" name="任意形状 2020">
            <a:extLst>
              <a:ext uri="{FF2B5EF4-FFF2-40B4-BE49-F238E27FC236}">
                <a16:creationId xmlns:a16="http://schemas.microsoft.com/office/drawing/2014/main" id="{898346FC-A562-6695-DAC7-F6EDC827BA5B}"/>
              </a:ext>
            </a:extLst>
          </p:cNvPr>
          <p:cNvSpPr/>
          <p:nvPr/>
        </p:nvSpPr>
        <p:spPr>
          <a:xfrm>
            <a:off x="10931216" y="1722793"/>
            <a:ext cx="224940" cy="22494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5" y="21600"/>
                  <a:pt x="0" y="16765"/>
                  <a:pt x="0" y="10800"/>
                </a:cubicBezTo>
                <a:cubicBezTo>
                  <a:pt x="0" y="4835"/>
                  <a:pt x="4835" y="0"/>
                  <a:pt x="10800" y="0"/>
                </a:cubicBezTo>
                <a:cubicBezTo>
                  <a:pt x="16765" y="0"/>
                  <a:pt x="21600" y="4835"/>
                  <a:pt x="21600" y="10800"/>
                </a:cubicBezTo>
                <a:cubicBezTo>
                  <a:pt x="21600" y="16765"/>
                  <a:pt x="16765" y="21600"/>
                  <a:pt x="10800" y="21600"/>
                </a:cubicBezTo>
                <a:close/>
                <a:moveTo>
                  <a:pt x="9723" y="15120"/>
                </a:moveTo>
                <a:lnTo>
                  <a:pt x="17359" y="7483"/>
                </a:lnTo>
                <a:lnTo>
                  <a:pt x="15832" y="5956"/>
                </a:lnTo>
                <a:lnTo>
                  <a:pt x="9723" y="12066"/>
                </a:lnTo>
                <a:lnTo>
                  <a:pt x="6668" y="9010"/>
                </a:lnTo>
                <a:lnTo>
                  <a:pt x="5141" y="10538"/>
                </a:lnTo>
                <a:lnTo>
                  <a:pt x="9723" y="15120"/>
                </a:lnTo>
                <a:close/>
              </a:path>
            </a:pathLst>
          </a:custGeom>
          <a:gradFill flip="none" rotWithShape="1">
            <a:gsLst>
              <a:gs pos="96330">
                <a:schemeClr val="accent5"/>
              </a:gs>
              <a:gs pos="50000">
                <a:schemeClr val="accent6"/>
              </a:gs>
              <a:gs pos="0">
                <a:schemeClr val="accent5"/>
              </a:gs>
            </a:gsLst>
            <a:lin ang="5400000" scaled="1"/>
            <a:tileRect/>
          </a:gradFill>
          <a:ln w="12700" cap="flat">
            <a:noFill/>
            <a:miter lim="400000"/>
          </a:ln>
          <a:effectLst/>
        </p:spPr>
        <p:txBody>
          <a:bodyPr wrap="square" lIns="45719" tIns="45719" rIns="45719" bIns="45719" numCol="1" anchor="ctr">
            <a:noAutofit/>
          </a:bodyPr>
          <a:lstStyle/>
          <a:p>
            <a:endParaRPr/>
          </a:p>
        </p:txBody>
      </p:sp>
      <p:sp>
        <p:nvSpPr>
          <p:cNvPr id="5" name="任意形状 2020">
            <a:extLst>
              <a:ext uri="{FF2B5EF4-FFF2-40B4-BE49-F238E27FC236}">
                <a16:creationId xmlns:a16="http://schemas.microsoft.com/office/drawing/2014/main" id="{F6CC19B5-EC9C-EE3A-C033-87951AD1BB68}"/>
              </a:ext>
            </a:extLst>
          </p:cNvPr>
          <p:cNvSpPr/>
          <p:nvPr/>
        </p:nvSpPr>
        <p:spPr>
          <a:xfrm>
            <a:off x="10931216" y="3316530"/>
            <a:ext cx="224940" cy="22494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5" y="21600"/>
                  <a:pt x="0" y="16765"/>
                  <a:pt x="0" y="10800"/>
                </a:cubicBezTo>
                <a:cubicBezTo>
                  <a:pt x="0" y="4835"/>
                  <a:pt x="4835" y="0"/>
                  <a:pt x="10800" y="0"/>
                </a:cubicBezTo>
                <a:cubicBezTo>
                  <a:pt x="16765" y="0"/>
                  <a:pt x="21600" y="4835"/>
                  <a:pt x="21600" y="10800"/>
                </a:cubicBezTo>
                <a:cubicBezTo>
                  <a:pt x="21600" y="16765"/>
                  <a:pt x="16765" y="21600"/>
                  <a:pt x="10800" y="21600"/>
                </a:cubicBezTo>
                <a:close/>
                <a:moveTo>
                  <a:pt x="9723" y="15120"/>
                </a:moveTo>
                <a:lnTo>
                  <a:pt x="17359" y="7483"/>
                </a:lnTo>
                <a:lnTo>
                  <a:pt x="15832" y="5956"/>
                </a:lnTo>
                <a:lnTo>
                  <a:pt x="9723" y="12066"/>
                </a:lnTo>
                <a:lnTo>
                  <a:pt x="6668" y="9010"/>
                </a:lnTo>
                <a:lnTo>
                  <a:pt x="5141" y="10538"/>
                </a:lnTo>
                <a:lnTo>
                  <a:pt x="9723" y="15120"/>
                </a:lnTo>
                <a:close/>
              </a:path>
            </a:pathLst>
          </a:custGeom>
          <a:gradFill flip="none" rotWithShape="1">
            <a:gsLst>
              <a:gs pos="96330">
                <a:schemeClr val="accent5"/>
              </a:gs>
              <a:gs pos="50000">
                <a:schemeClr val="accent6"/>
              </a:gs>
              <a:gs pos="0">
                <a:schemeClr val="accent5"/>
              </a:gs>
            </a:gsLst>
            <a:lin ang="5400000" scaled="1"/>
            <a:tileRect/>
          </a:gradFill>
          <a:ln w="12700" cap="flat">
            <a:noFill/>
            <a:miter lim="400000"/>
          </a:ln>
          <a:effectLst/>
        </p:spPr>
        <p:txBody>
          <a:bodyPr wrap="square" lIns="45719" tIns="45719" rIns="45719" bIns="45719" numCol="1" anchor="ctr">
            <a:noAutofit/>
          </a:bodyPr>
          <a:lstStyle/>
          <a:p>
            <a:endParaRPr/>
          </a:p>
        </p:txBody>
      </p:sp>
      <p:sp>
        <p:nvSpPr>
          <p:cNvPr id="9" name="任意形状 2020">
            <a:extLst>
              <a:ext uri="{FF2B5EF4-FFF2-40B4-BE49-F238E27FC236}">
                <a16:creationId xmlns:a16="http://schemas.microsoft.com/office/drawing/2014/main" id="{24B9EF10-55B9-31E2-73C7-192C14FEB1FA}"/>
              </a:ext>
            </a:extLst>
          </p:cNvPr>
          <p:cNvSpPr/>
          <p:nvPr/>
        </p:nvSpPr>
        <p:spPr>
          <a:xfrm>
            <a:off x="10931216" y="4851875"/>
            <a:ext cx="224940" cy="224940"/>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5" y="21600"/>
                  <a:pt x="0" y="16765"/>
                  <a:pt x="0" y="10800"/>
                </a:cubicBezTo>
                <a:cubicBezTo>
                  <a:pt x="0" y="4835"/>
                  <a:pt x="4835" y="0"/>
                  <a:pt x="10800" y="0"/>
                </a:cubicBezTo>
                <a:cubicBezTo>
                  <a:pt x="16765" y="0"/>
                  <a:pt x="21600" y="4835"/>
                  <a:pt x="21600" y="10800"/>
                </a:cubicBezTo>
                <a:cubicBezTo>
                  <a:pt x="21600" y="16765"/>
                  <a:pt x="16765" y="21600"/>
                  <a:pt x="10800" y="21600"/>
                </a:cubicBezTo>
                <a:close/>
                <a:moveTo>
                  <a:pt x="9723" y="15120"/>
                </a:moveTo>
                <a:lnTo>
                  <a:pt x="17359" y="7483"/>
                </a:lnTo>
                <a:lnTo>
                  <a:pt x="15832" y="5956"/>
                </a:lnTo>
                <a:lnTo>
                  <a:pt x="9723" y="12066"/>
                </a:lnTo>
                <a:lnTo>
                  <a:pt x="6668" y="9010"/>
                </a:lnTo>
                <a:lnTo>
                  <a:pt x="5141" y="10538"/>
                </a:lnTo>
                <a:lnTo>
                  <a:pt x="9723" y="15120"/>
                </a:lnTo>
                <a:close/>
              </a:path>
            </a:pathLst>
          </a:custGeom>
          <a:gradFill flip="none" rotWithShape="1">
            <a:gsLst>
              <a:gs pos="96330">
                <a:schemeClr val="accent5"/>
              </a:gs>
              <a:gs pos="50000">
                <a:schemeClr val="accent6"/>
              </a:gs>
              <a:gs pos="0">
                <a:schemeClr val="accent5"/>
              </a:gs>
            </a:gsLst>
            <a:lin ang="5400000" scaled="1"/>
            <a:tileRect/>
          </a:gradFill>
          <a:ln w="12700" cap="flat">
            <a:noFill/>
            <a:miter lim="400000"/>
          </a:ln>
          <a:effectLst/>
        </p:spPr>
        <p:txBody>
          <a:bodyPr wrap="square" lIns="45719" tIns="45719" rIns="45719" bIns="45719" numCol="1" anchor="ctr">
            <a:noAutofit/>
          </a:bodyPr>
          <a:lstStyle/>
          <a:p>
            <a:endParaRPr/>
          </a:p>
        </p:txBody>
      </p:sp>
      <p:grpSp>
        <p:nvGrpSpPr>
          <p:cNvPr id="12" name="Group 11">
            <a:extLst>
              <a:ext uri="{FF2B5EF4-FFF2-40B4-BE49-F238E27FC236}">
                <a16:creationId xmlns:a16="http://schemas.microsoft.com/office/drawing/2014/main" id="{AC206B5B-FDF3-ED03-4C2E-D8794936064F}"/>
              </a:ext>
            </a:extLst>
          </p:cNvPr>
          <p:cNvGrpSpPr/>
          <p:nvPr/>
        </p:nvGrpSpPr>
        <p:grpSpPr>
          <a:xfrm>
            <a:off x="1092493" y="2723882"/>
            <a:ext cx="1840398" cy="2377724"/>
            <a:chOff x="1512402" y="2720170"/>
            <a:chExt cx="1840398" cy="2377724"/>
          </a:xfrm>
        </p:grpSpPr>
        <p:sp>
          <p:nvSpPr>
            <p:cNvPr id="13" name="TextBox 12">
              <a:extLst>
                <a:ext uri="{FF2B5EF4-FFF2-40B4-BE49-F238E27FC236}">
                  <a16:creationId xmlns:a16="http://schemas.microsoft.com/office/drawing/2014/main" id="{D3323F33-E4B9-D40C-8984-C8775AD8A24A}"/>
                </a:ext>
              </a:extLst>
            </p:cNvPr>
            <p:cNvSpPr txBox="1"/>
            <p:nvPr/>
          </p:nvSpPr>
          <p:spPr>
            <a:xfrm>
              <a:off x="1512402" y="4282543"/>
              <a:ext cx="1630824" cy="815351"/>
            </a:xfrm>
            <a:prstGeom prst="rect">
              <a:avLst/>
            </a:prstGeom>
            <a:noFill/>
          </p:spPr>
          <p:txBody>
            <a:bodyPr wrap="square">
              <a:spAutoFit/>
            </a:bodyPr>
            <a:lstStyle/>
            <a:p>
              <a:pPr algn="ctr">
                <a:lnSpc>
                  <a:spcPct val="130000"/>
                </a:lnSpc>
                <a:defRPr/>
              </a:pPr>
              <a:r>
                <a:rPr lang="en-US" sz="4000" b="1">
                  <a:ln w="15875">
                    <a:gradFill>
                      <a:gsLst>
                        <a:gs pos="0">
                          <a:schemeClr val="accent4"/>
                        </a:gs>
                        <a:gs pos="100000">
                          <a:schemeClr val="accent4">
                            <a:alpha val="3000"/>
                          </a:schemeClr>
                        </a:gs>
                      </a:gsLst>
                      <a:lin ang="5400000" scaled="1"/>
                    </a:gradFill>
                  </a:ln>
                  <a:gradFill flip="none" rotWithShape="1">
                    <a:gsLst>
                      <a:gs pos="100000">
                        <a:schemeClr val="bg1"/>
                      </a:gs>
                      <a:gs pos="51000">
                        <a:schemeClr val="accent4"/>
                      </a:gs>
                      <a:gs pos="0">
                        <a:schemeClr val="bg1"/>
                      </a:gs>
                    </a:gsLst>
                    <a:lin ang="5400000" scaled="1"/>
                    <a:tileRect/>
                  </a:gradFill>
                  <a:effectLst>
                    <a:outerShdw blurRad="38100" dist="38100" dir="2700000" algn="tl">
                      <a:srgbClr val="000000">
                        <a:alpha val="43137"/>
                      </a:srgbClr>
                    </a:outerShdw>
                  </a:effectLst>
                </a:rPr>
                <a:t>$100</a:t>
              </a:r>
            </a:p>
          </p:txBody>
        </p:sp>
        <p:sp>
          <p:nvSpPr>
            <p:cNvPr id="14" name="Title 1">
              <a:extLst>
                <a:ext uri="{FF2B5EF4-FFF2-40B4-BE49-F238E27FC236}">
                  <a16:creationId xmlns:a16="http://schemas.microsoft.com/office/drawing/2014/main" id="{C5C382B9-738E-4B1A-11B9-3D2D34F8C0C8}"/>
                </a:ext>
              </a:extLst>
            </p:cNvPr>
            <p:cNvSpPr txBox="1">
              <a:spLocks/>
            </p:cNvSpPr>
            <p:nvPr/>
          </p:nvSpPr>
          <p:spPr>
            <a:xfrm>
              <a:off x="1721976" y="2720170"/>
              <a:ext cx="1630824" cy="146391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a:solidFill>
                    <a:schemeClr val="bg1"/>
                  </a:solidFill>
                  <a:latin typeface="+mn-lt"/>
                </a:rPr>
                <a:t>Silver </a:t>
              </a:r>
              <a:r>
                <a:rPr lang="en-US" sz="2000" b="1">
                  <a:solidFill>
                    <a:schemeClr val="bg1"/>
                  </a:solidFill>
                  <a:latin typeface="+mn-lt"/>
                </a:rPr>
                <a:t> </a:t>
              </a:r>
              <a:r>
                <a:rPr lang="en-US" sz="2000">
                  <a:solidFill>
                    <a:schemeClr val="bg1"/>
                  </a:solidFill>
                  <a:latin typeface="+mn-lt"/>
                </a:rPr>
                <a:t>Sponsorship</a:t>
              </a:r>
            </a:p>
          </p:txBody>
        </p:sp>
      </p:grpSp>
      <p:pic>
        <p:nvPicPr>
          <p:cNvPr id="18" name="Picture 17">
            <a:extLst>
              <a:ext uri="{FF2B5EF4-FFF2-40B4-BE49-F238E27FC236}">
                <a16:creationId xmlns:a16="http://schemas.microsoft.com/office/drawing/2014/main" id="{89546E39-B1A8-D412-810E-6B60FD182684}"/>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a:off x="1658788" y="1646225"/>
            <a:ext cx="498233" cy="498233"/>
          </a:xfrm>
          <a:prstGeom prst="rect">
            <a:avLst/>
          </a:prstGeom>
          <a:effectLst>
            <a:outerShdw blurRad="355600" dist="38100" dir="5400000" algn="t" rotWithShape="0">
              <a:schemeClr val="accent4">
                <a:alpha val="36000"/>
              </a:schemeClr>
            </a:outerShdw>
          </a:effectLst>
        </p:spPr>
      </p:pic>
      <p:sp>
        <p:nvSpPr>
          <p:cNvPr id="2" name="TextBox 1">
            <a:extLst>
              <a:ext uri="{FF2B5EF4-FFF2-40B4-BE49-F238E27FC236}">
                <a16:creationId xmlns:a16="http://schemas.microsoft.com/office/drawing/2014/main" id="{65A62DAF-BF32-803C-F6AF-47A71D060EA6}"/>
              </a:ext>
            </a:extLst>
          </p:cNvPr>
          <p:cNvSpPr txBox="1"/>
          <p:nvPr/>
        </p:nvSpPr>
        <p:spPr>
          <a:xfrm>
            <a:off x="3448050" y="6115050"/>
            <a:ext cx="6619875"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aseline="0">
                <a:latin typeface="Inter"/>
              </a:rPr>
              <a:t>Contact Lady Natasha Freeman at wearecourageousworshipchurch@gmail.com or 404.680.8991</a:t>
            </a:r>
            <a:r>
              <a:rPr sz="1200">
                <a:latin typeface="Inter"/>
                <a:ea typeface="Inter"/>
                <a:cs typeface="Inter"/>
              </a:rPr>
              <a:t>​</a:t>
            </a:r>
            <a:endParaRPr lang="en-US"/>
          </a:p>
          <a:p>
            <a:pPr algn="ctr"/>
            <a:endParaRPr lang="en-US"/>
          </a:p>
        </p:txBody>
      </p:sp>
    </p:spTree>
    <p:extLst>
      <p:ext uri="{BB962C8B-B14F-4D97-AF65-F5344CB8AC3E}">
        <p14:creationId xmlns:p14="http://schemas.microsoft.com/office/powerpoint/2010/main" val="12354134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BB0299A1-5D1C-C788-BDD1-6D7166B1B2FF}"/>
              </a:ext>
            </a:extLst>
          </p:cNvPr>
          <p:cNvSpPr/>
          <p:nvPr/>
        </p:nvSpPr>
        <p:spPr>
          <a:xfrm>
            <a:off x="1290153" y="5234434"/>
            <a:ext cx="9611694" cy="552450"/>
          </a:xfrm>
          <a:prstGeom prst="rect">
            <a:avLst/>
          </a:prstGeom>
          <a:gradFill>
            <a:gsLst>
              <a:gs pos="50000">
                <a:schemeClr val="accent2"/>
              </a:gs>
              <a:gs pos="100000">
                <a:schemeClr val="accent3"/>
              </a:gs>
              <a:gs pos="0">
                <a:schemeClr val="accent1"/>
              </a:gs>
            </a:gsLst>
            <a:lin ang="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a:solidFill>
                  <a:schemeClr val="bg1"/>
                </a:solidFill>
              </a:rPr>
              <a:t>Together, we create meaningful impact.</a:t>
            </a:r>
          </a:p>
        </p:txBody>
      </p:sp>
      <p:sp>
        <p:nvSpPr>
          <p:cNvPr id="5" name="Rectangle 4">
            <a:extLst>
              <a:ext uri="{FF2B5EF4-FFF2-40B4-BE49-F238E27FC236}">
                <a16:creationId xmlns:a16="http://schemas.microsoft.com/office/drawing/2014/main" id="{C8A2EF4D-D5FE-706B-A929-6E903E0E322A}"/>
              </a:ext>
            </a:extLst>
          </p:cNvPr>
          <p:cNvSpPr/>
          <p:nvPr/>
        </p:nvSpPr>
        <p:spPr>
          <a:xfrm>
            <a:off x="0" y="2"/>
            <a:ext cx="12192000" cy="1236954"/>
          </a:xfrm>
          <a:prstGeom prst="rect">
            <a:avLst/>
          </a:prstGeom>
          <a:gradFill flip="none" rotWithShape="1">
            <a:gsLst>
              <a:gs pos="100000">
                <a:srgbClr val="FFCF91"/>
              </a:gs>
              <a:gs pos="74000">
                <a:srgbClr val="D66D70"/>
              </a:gs>
              <a:gs pos="51000">
                <a:srgbClr val="D86E6B"/>
              </a:gs>
              <a:gs pos="26000">
                <a:srgbClr val="BA453A"/>
              </a:gs>
              <a:gs pos="0">
                <a:srgbClr val="6C2C57"/>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39F41CD9-267E-471C-F831-05E821F4725B}"/>
              </a:ext>
            </a:extLst>
          </p:cNvPr>
          <p:cNvSpPr txBox="1">
            <a:spLocks/>
          </p:cNvSpPr>
          <p:nvPr/>
        </p:nvSpPr>
        <p:spPr>
          <a:xfrm>
            <a:off x="819151" y="331622"/>
            <a:ext cx="4819650" cy="65870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a:solidFill>
                  <a:schemeClr val="bg1"/>
                </a:solidFill>
                <a:latin typeface="+mn-lt"/>
              </a:rPr>
              <a:t>Community Impact</a:t>
            </a:r>
          </a:p>
        </p:txBody>
      </p:sp>
      <p:sp>
        <p:nvSpPr>
          <p:cNvPr id="8" name="TextBox 7">
            <a:extLst>
              <a:ext uri="{FF2B5EF4-FFF2-40B4-BE49-F238E27FC236}">
                <a16:creationId xmlns:a16="http://schemas.microsoft.com/office/drawing/2014/main" id="{5CC5D7D2-FC96-B85E-2F46-18165039717C}"/>
              </a:ext>
            </a:extLst>
          </p:cNvPr>
          <p:cNvSpPr txBox="1"/>
          <p:nvPr/>
        </p:nvSpPr>
        <p:spPr>
          <a:xfrm>
            <a:off x="3608585" y="1491181"/>
            <a:ext cx="4859556" cy="533672"/>
          </a:xfrm>
          <a:prstGeom prst="rect">
            <a:avLst/>
          </a:prstGeom>
          <a:noFill/>
        </p:spPr>
        <p:txBody>
          <a:bodyPr wrap="square">
            <a:spAutoFit/>
          </a:bodyPr>
          <a:lstStyle/>
          <a:p>
            <a:pPr algn="ctr">
              <a:lnSpc>
                <a:spcPct val="130000"/>
              </a:lnSpc>
            </a:pPr>
            <a:r>
              <a:rPr lang="en-US" sz="2400" b="1">
                <a:solidFill>
                  <a:schemeClr val="bg1"/>
                </a:solidFill>
              </a:rPr>
              <a:t>Your sponsorship helps provide:</a:t>
            </a:r>
          </a:p>
        </p:txBody>
      </p:sp>
      <p:grpSp>
        <p:nvGrpSpPr>
          <p:cNvPr id="82" name="Group 81">
            <a:extLst>
              <a:ext uri="{FF2B5EF4-FFF2-40B4-BE49-F238E27FC236}">
                <a16:creationId xmlns:a16="http://schemas.microsoft.com/office/drawing/2014/main" id="{83013286-D6E2-C9F4-3263-B4F90FD2B627}"/>
              </a:ext>
            </a:extLst>
          </p:cNvPr>
          <p:cNvGrpSpPr/>
          <p:nvPr/>
        </p:nvGrpSpPr>
        <p:grpSpPr>
          <a:xfrm>
            <a:off x="2095655" y="2593331"/>
            <a:ext cx="2352217" cy="1912813"/>
            <a:chOff x="1435038" y="2507714"/>
            <a:chExt cx="2459386" cy="1679015"/>
          </a:xfrm>
        </p:grpSpPr>
        <p:sp>
          <p:nvSpPr>
            <p:cNvPr id="15" name="TextBox 14">
              <a:extLst>
                <a:ext uri="{FF2B5EF4-FFF2-40B4-BE49-F238E27FC236}">
                  <a16:creationId xmlns:a16="http://schemas.microsoft.com/office/drawing/2014/main" id="{D5363B1E-10D8-FA64-5C83-B9038AEBA484}"/>
                </a:ext>
              </a:extLst>
            </p:cNvPr>
            <p:cNvSpPr txBox="1"/>
            <p:nvPr/>
          </p:nvSpPr>
          <p:spPr>
            <a:xfrm>
              <a:off x="1435038" y="3847456"/>
              <a:ext cx="2459386" cy="339273"/>
            </a:xfrm>
            <a:prstGeom prst="rect">
              <a:avLst/>
            </a:prstGeom>
            <a:noFill/>
          </p:spPr>
          <p:txBody>
            <a:bodyPr wrap="square">
              <a:spAutoFit/>
            </a:bodyPr>
            <a:lstStyle/>
            <a:p>
              <a:pPr algn="ctr">
                <a:lnSpc>
                  <a:spcPct val="130000"/>
                </a:lnSpc>
              </a:pPr>
              <a:r>
                <a:rPr lang="en-US" sz="1600">
                  <a:solidFill>
                    <a:schemeClr val="bg1"/>
                  </a:solidFill>
                </a:rPr>
                <a:t>Food and hospitality</a:t>
              </a:r>
            </a:p>
          </p:txBody>
        </p:sp>
        <p:grpSp>
          <p:nvGrpSpPr>
            <p:cNvPr id="48" name="Group 47">
              <a:extLst>
                <a:ext uri="{FF2B5EF4-FFF2-40B4-BE49-F238E27FC236}">
                  <a16:creationId xmlns:a16="http://schemas.microsoft.com/office/drawing/2014/main" id="{B5C537C2-39DD-E296-8D5F-6503348FAF1F}"/>
                </a:ext>
              </a:extLst>
            </p:cNvPr>
            <p:cNvGrpSpPr/>
            <p:nvPr/>
          </p:nvGrpSpPr>
          <p:grpSpPr>
            <a:xfrm>
              <a:off x="1751568" y="2507714"/>
              <a:ext cx="1826326" cy="1112860"/>
              <a:chOff x="6339569" y="2320314"/>
              <a:chExt cx="972844" cy="592796"/>
            </a:xfrm>
            <a:gradFill>
              <a:gsLst>
                <a:gs pos="53000">
                  <a:schemeClr val="accent6"/>
                </a:gs>
                <a:gs pos="100000">
                  <a:schemeClr val="accent5"/>
                </a:gs>
                <a:gs pos="0">
                  <a:schemeClr val="accent5"/>
                </a:gs>
              </a:gsLst>
              <a:lin ang="0" scaled="1"/>
            </a:gradFill>
          </p:grpSpPr>
          <p:sp>
            <p:nvSpPr>
              <p:cNvPr id="43" name="Freeform: Shape 42">
                <a:extLst>
                  <a:ext uri="{FF2B5EF4-FFF2-40B4-BE49-F238E27FC236}">
                    <a16:creationId xmlns:a16="http://schemas.microsoft.com/office/drawing/2014/main" id="{23FD0D9B-1743-7AE1-160F-3F6427E35F5F}"/>
                  </a:ext>
                </a:extLst>
              </p:cNvPr>
              <p:cNvSpPr/>
              <p:nvPr/>
            </p:nvSpPr>
            <p:spPr>
              <a:xfrm>
                <a:off x="7193305" y="2427017"/>
                <a:ext cx="119108" cy="451599"/>
              </a:xfrm>
              <a:custGeom>
                <a:avLst/>
                <a:gdLst>
                  <a:gd name="connsiteX0" fmla="*/ 59280 w 119108"/>
                  <a:gd name="connsiteY0" fmla="*/ 0 h 451599"/>
                  <a:gd name="connsiteX1" fmla="*/ 0 w 119108"/>
                  <a:gd name="connsiteY1" fmla="*/ 109777 h 451599"/>
                  <a:gd name="connsiteX2" fmla="*/ 24919 w 119108"/>
                  <a:gd name="connsiteY2" fmla="*/ 171033 h 451599"/>
                  <a:gd name="connsiteX3" fmla="*/ 41057 w 119108"/>
                  <a:gd name="connsiteY3" fmla="*/ 192988 h 451599"/>
                  <a:gd name="connsiteX4" fmla="*/ 34141 w 119108"/>
                  <a:gd name="connsiteY4" fmla="*/ 427801 h 451599"/>
                  <a:gd name="connsiteX5" fmla="*/ 61225 w 119108"/>
                  <a:gd name="connsiteY5" fmla="*/ 451544 h 451599"/>
                  <a:gd name="connsiteX6" fmla="*/ 84967 w 119108"/>
                  <a:gd name="connsiteY6" fmla="*/ 427801 h 451599"/>
                  <a:gd name="connsiteX7" fmla="*/ 78052 w 119108"/>
                  <a:gd name="connsiteY7" fmla="*/ 192988 h 451599"/>
                  <a:gd name="connsiteX8" fmla="*/ 94299 w 119108"/>
                  <a:gd name="connsiteY8" fmla="*/ 171033 h 451599"/>
                  <a:gd name="connsiteX9" fmla="*/ 119108 w 119108"/>
                  <a:gd name="connsiteY9" fmla="*/ 109777 h 451599"/>
                  <a:gd name="connsiteX10" fmla="*/ 59280 w 119108"/>
                  <a:gd name="connsiteY10" fmla="*/ 0 h 45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108" h="451599">
                    <a:moveTo>
                      <a:pt x="59280" y="0"/>
                    </a:moveTo>
                    <a:cubicBezTo>
                      <a:pt x="26347" y="0"/>
                      <a:pt x="0" y="59828"/>
                      <a:pt x="0" y="109777"/>
                    </a:cubicBezTo>
                    <a:cubicBezTo>
                      <a:pt x="0" y="140185"/>
                      <a:pt x="9880" y="160275"/>
                      <a:pt x="24919" y="171033"/>
                    </a:cubicBezTo>
                    <a:cubicBezTo>
                      <a:pt x="32888" y="176040"/>
                      <a:pt x="38657" y="183888"/>
                      <a:pt x="41057" y="192988"/>
                    </a:cubicBezTo>
                    <a:lnTo>
                      <a:pt x="34141" y="427801"/>
                    </a:lnTo>
                    <a:cubicBezTo>
                      <a:pt x="35064" y="441836"/>
                      <a:pt x="47190" y="452466"/>
                      <a:pt x="61225" y="451544"/>
                    </a:cubicBezTo>
                    <a:cubicBezTo>
                      <a:pt x="73974" y="450705"/>
                      <a:pt x="84129" y="440551"/>
                      <a:pt x="84967" y="427801"/>
                    </a:cubicBezTo>
                    <a:lnTo>
                      <a:pt x="78052" y="192988"/>
                    </a:lnTo>
                    <a:cubicBezTo>
                      <a:pt x="80479" y="183870"/>
                      <a:pt x="86288" y="176019"/>
                      <a:pt x="94299" y="171033"/>
                    </a:cubicBezTo>
                    <a:cubicBezTo>
                      <a:pt x="109228" y="160055"/>
                      <a:pt x="119108" y="140185"/>
                      <a:pt x="119108" y="109777"/>
                    </a:cubicBezTo>
                    <a:cubicBezTo>
                      <a:pt x="118449" y="59828"/>
                      <a:pt x="92103" y="0"/>
                      <a:pt x="59280" y="0"/>
                    </a:cubicBezTo>
                    <a:close/>
                  </a:path>
                </a:pathLst>
              </a:custGeom>
              <a:grpFill/>
              <a:ln w="10914"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3E6E34E5-EA8A-4D18-5152-1BDF2B9D4E33}"/>
                  </a:ext>
                </a:extLst>
              </p:cNvPr>
              <p:cNvSpPr/>
              <p:nvPr/>
            </p:nvSpPr>
            <p:spPr>
              <a:xfrm>
                <a:off x="6339569" y="2427017"/>
                <a:ext cx="119657" cy="453159"/>
              </a:xfrm>
              <a:custGeom>
                <a:avLst/>
                <a:gdLst>
                  <a:gd name="connsiteX0" fmla="*/ 106374 w 119657"/>
                  <a:gd name="connsiteY0" fmla="*/ 0 h 453159"/>
                  <a:gd name="connsiteX1" fmla="*/ 95396 w 119657"/>
                  <a:gd name="connsiteY1" fmla="*/ 0 h 453159"/>
                  <a:gd name="connsiteX2" fmla="*/ 95396 w 119657"/>
                  <a:gd name="connsiteY2" fmla="*/ 120755 h 453159"/>
                  <a:gd name="connsiteX3" fmla="*/ 89029 w 119657"/>
                  <a:gd name="connsiteY3" fmla="*/ 127122 h 453159"/>
                  <a:gd name="connsiteX4" fmla="*/ 82662 w 119657"/>
                  <a:gd name="connsiteY4" fmla="*/ 120755 h 453159"/>
                  <a:gd name="connsiteX5" fmla="*/ 82662 w 119657"/>
                  <a:gd name="connsiteY5" fmla="*/ 0 h 453159"/>
                  <a:gd name="connsiteX6" fmla="*/ 66086 w 119657"/>
                  <a:gd name="connsiteY6" fmla="*/ 0 h 453159"/>
                  <a:gd name="connsiteX7" fmla="*/ 66086 w 119657"/>
                  <a:gd name="connsiteY7" fmla="*/ 120755 h 453159"/>
                  <a:gd name="connsiteX8" fmla="*/ 59719 w 119657"/>
                  <a:gd name="connsiteY8" fmla="*/ 127122 h 453159"/>
                  <a:gd name="connsiteX9" fmla="*/ 53352 w 119657"/>
                  <a:gd name="connsiteY9" fmla="*/ 120755 h 453159"/>
                  <a:gd name="connsiteX10" fmla="*/ 53352 w 119657"/>
                  <a:gd name="connsiteY10" fmla="*/ 0 h 453159"/>
                  <a:gd name="connsiteX11" fmla="*/ 36446 w 119657"/>
                  <a:gd name="connsiteY11" fmla="*/ 0 h 453159"/>
                  <a:gd name="connsiteX12" fmla="*/ 36446 w 119657"/>
                  <a:gd name="connsiteY12" fmla="*/ 120755 h 453159"/>
                  <a:gd name="connsiteX13" fmla="*/ 30079 w 119657"/>
                  <a:gd name="connsiteY13" fmla="*/ 127122 h 453159"/>
                  <a:gd name="connsiteX14" fmla="*/ 23712 w 119657"/>
                  <a:gd name="connsiteY14" fmla="*/ 120755 h 453159"/>
                  <a:gd name="connsiteX15" fmla="*/ 23712 w 119657"/>
                  <a:gd name="connsiteY15" fmla="*/ 0 h 453159"/>
                  <a:gd name="connsiteX16" fmla="*/ 12734 w 119657"/>
                  <a:gd name="connsiteY16" fmla="*/ 0 h 453159"/>
                  <a:gd name="connsiteX17" fmla="*/ 0 w 119657"/>
                  <a:gd name="connsiteY17" fmla="*/ 109777 h 453159"/>
                  <a:gd name="connsiteX18" fmla="*/ 24810 w 119657"/>
                  <a:gd name="connsiteY18" fmla="*/ 171143 h 453159"/>
                  <a:gd name="connsiteX19" fmla="*/ 41057 w 119657"/>
                  <a:gd name="connsiteY19" fmla="*/ 193098 h 453159"/>
                  <a:gd name="connsiteX20" fmla="*/ 34580 w 119657"/>
                  <a:gd name="connsiteY20" fmla="*/ 427692 h 453159"/>
                  <a:gd name="connsiteX21" fmla="*/ 60048 w 119657"/>
                  <a:gd name="connsiteY21" fmla="*/ 453160 h 453159"/>
                  <a:gd name="connsiteX22" fmla="*/ 85516 w 119657"/>
                  <a:gd name="connsiteY22" fmla="*/ 427692 h 453159"/>
                  <a:gd name="connsiteX23" fmla="*/ 78600 w 119657"/>
                  <a:gd name="connsiteY23" fmla="*/ 192659 h 453159"/>
                  <a:gd name="connsiteX24" fmla="*/ 94738 w 119657"/>
                  <a:gd name="connsiteY24" fmla="*/ 170703 h 453159"/>
                  <a:gd name="connsiteX25" fmla="*/ 119657 w 119657"/>
                  <a:gd name="connsiteY25" fmla="*/ 109338 h 453159"/>
                  <a:gd name="connsiteX26" fmla="*/ 106374 w 119657"/>
                  <a:gd name="connsiteY26" fmla="*/ 0 h 453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19657" h="453159">
                    <a:moveTo>
                      <a:pt x="106374" y="0"/>
                    </a:moveTo>
                    <a:lnTo>
                      <a:pt x="95396" y="0"/>
                    </a:lnTo>
                    <a:lnTo>
                      <a:pt x="95396" y="120755"/>
                    </a:lnTo>
                    <a:cubicBezTo>
                      <a:pt x="95396" y="124271"/>
                      <a:pt x="92545" y="127122"/>
                      <a:pt x="89029" y="127122"/>
                    </a:cubicBezTo>
                    <a:cubicBezTo>
                      <a:pt x="85513" y="127122"/>
                      <a:pt x="82662" y="124271"/>
                      <a:pt x="82662" y="120755"/>
                    </a:cubicBezTo>
                    <a:lnTo>
                      <a:pt x="82662" y="0"/>
                    </a:lnTo>
                    <a:lnTo>
                      <a:pt x="66086" y="0"/>
                    </a:lnTo>
                    <a:lnTo>
                      <a:pt x="66086" y="120755"/>
                    </a:lnTo>
                    <a:cubicBezTo>
                      <a:pt x="66086" y="124271"/>
                      <a:pt x="63235" y="127122"/>
                      <a:pt x="59719" y="127122"/>
                    </a:cubicBezTo>
                    <a:cubicBezTo>
                      <a:pt x="56202" y="127122"/>
                      <a:pt x="53352" y="124271"/>
                      <a:pt x="53352" y="120755"/>
                    </a:cubicBezTo>
                    <a:lnTo>
                      <a:pt x="53352" y="0"/>
                    </a:lnTo>
                    <a:lnTo>
                      <a:pt x="36446" y="0"/>
                    </a:lnTo>
                    <a:lnTo>
                      <a:pt x="36446" y="120755"/>
                    </a:lnTo>
                    <a:cubicBezTo>
                      <a:pt x="36446" y="124271"/>
                      <a:pt x="33595" y="127122"/>
                      <a:pt x="30079" y="127122"/>
                    </a:cubicBezTo>
                    <a:cubicBezTo>
                      <a:pt x="26562" y="127122"/>
                      <a:pt x="23712" y="124271"/>
                      <a:pt x="23712" y="120755"/>
                    </a:cubicBezTo>
                    <a:lnTo>
                      <a:pt x="23712" y="0"/>
                    </a:lnTo>
                    <a:lnTo>
                      <a:pt x="12734" y="0"/>
                    </a:lnTo>
                    <a:cubicBezTo>
                      <a:pt x="5237" y="36142"/>
                      <a:pt x="976" y="72879"/>
                      <a:pt x="0" y="109777"/>
                    </a:cubicBezTo>
                    <a:cubicBezTo>
                      <a:pt x="0" y="140295"/>
                      <a:pt x="9880" y="160384"/>
                      <a:pt x="24810" y="171143"/>
                    </a:cubicBezTo>
                    <a:cubicBezTo>
                      <a:pt x="32797" y="176154"/>
                      <a:pt x="38599" y="183994"/>
                      <a:pt x="41057" y="193098"/>
                    </a:cubicBezTo>
                    <a:lnTo>
                      <a:pt x="34580" y="427692"/>
                    </a:lnTo>
                    <a:cubicBezTo>
                      <a:pt x="34580" y="441757"/>
                      <a:pt x="45982" y="453160"/>
                      <a:pt x="60048" y="453160"/>
                    </a:cubicBezTo>
                    <a:cubicBezTo>
                      <a:pt x="74114" y="453160"/>
                      <a:pt x="85516" y="441757"/>
                      <a:pt x="85516" y="427692"/>
                    </a:cubicBezTo>
                    <a:lnTo>
                      <a:pt x="78600" y="192659"/>
                    </a:lnTo>
                    <a:cubicBezTo>
                      <a:pt x="81031" y="183573"/>
                      <a:pt x="86792" y="175734"/>
                      <a:pt x="94738" y="170703"/>
                    </a:cubicBezTo>
                    <a:cubicBezTo>
                      <a:pt x="109777" y="159726"/>
                      <a:pt x="119657" y="139856"/>
                      <a:pt x="119657" y="109338"/>
                    </a:cubicBezTo>
                    <a:cubicBezTo>
                      <a:pt x="117949" y="72613"/>
                      <a:pt x="113510" y="36066"/>
                      <a:pt x="106374" y="0"/>
                    </a:cubicBezTo>
                    <a:close/>
                  </a:path>
                </a:pathLst>
              </a:custGeom>
              <a:grpFill/>
              <a:ln w="10914"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31AF83AC-F5D2-5EC7-8E42-8E05945E824A}"/>
                  </a:ext>
                </a:extLst>
              </p:cNvPr>
              <p:cNvSpPr/>
              <p:nvPr/>
            </p:nvSpPr>
            <p:spPr>
              <a:xfrm>
                <a:off x="7096482" y="2364224"/>
                <a:ext cx="74209" cy="514184"/>
              </a:xfrm>
              <a:custGeom>
                <a:avLst/>
                <a:gdLst>
                  <a:gd name="connsiteX0" fmla="*/ 66854 w 74209"/>
                  <a:gd name="connsiteY0" fmla="*/ 273455 h 514184"/>
                  <a:gd name="connsiteX1" fmla="*/ 66854 w 74209"/>
                  <a:gd name="connsiteY1" fmla="*/ 19321 h 514184"/>
                  <a:gd name="connsiteX2" fmla="*/ 48195 w 74209"/>
                  <a:gd name="connsiteY2" fmla="*/ 3 h 514184"/>
                  <a:gd name="connsiteX3" fmla="*/ 47753 w 74209"/>
                  <a:gd name="connsiteY3" fmla="*/ 0 h 514184"/>
                  <a:gd name="connsiteX4" fmla="*/ 9441 w 74209"/>
                  <a:gd name="connsiteY4" fmla="*/ 93750 h 514184"/>
                  <a:gd name="connsiteX5" fmla="*/ 0 w 74209"/>
                  <a:gd name="connsiteY5" fmla="*/ 258086 h 514184"/>
                  <a:gd name="connsiteX6" fmla="*/ 26895 w 74209"/>
                  <a:gd name="connsiteY6" fmla="*/ 275870 h 514184"/>
                  <a:gd name="connsiteX7" fmla="*/ 17235 w 74209"/>
                  <a:gd name="connsiteY7" fmla="*/ 487411 h 514184"/>
                  <a:gd name="connsiteX8" fmla="*/ 47492 w 74209"/>
                  <a:gd name="connsiteY8" fmla="*/ 514128 h 514184"/>
                  <a:gd name="connsiteX9" fmla="*/ 74209 w 74209"/>
                  <a:gd name="connsiteY9" fmla="*/ 487411 h 514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209" h="514184">
                    <a:moveTo>
                      <a:pt x="66854" y="273455"/>
                    </a:moveTo>
                    <a:lnTo>
                      <a:pt x="66854" y="19321"/>
                    </a:lnTo>
                    <a:cubicBezTo>
                      <a:pt x="67036" y="8834"/>
                      <a:pt x="58682" y="185"/>
                      <a:pt x="48195" y="3"/>
                    </a:cubicBezTo>
                    <a:cubicBezTo>
                      <a:pt x="48048" y="0"/>
                      <a:pt x="47900" y="-1"/>
                      <a:pt x="47753" y="0"/>
                    </a:cubicBezTo>
                    <a:cubicBezTo>
                      <a:pt x="47753" y="0"/>
                      <a:pt x="14820" y="1208"/>
                      <a:pt x="9441" y="93750"/>
                    </a:cubicBezTo>
                    <a:lnTo>
                      <a:pt x="0" y="258086"/>
                    </a:lnTo>
                    <a:cubicBezTo>
                      <a:pt x="0" y="266429"/>
                      <a:pt x="19540" y="273126"/>
                      <a:pt x="26895" y="275870"/>
                    </a:cubicBezTo>
                    <a:lnTo>
                      <a:pt x="17235" y="487411"/>
                    </a:lnTo>
                    <a:cubicBezTo>
                      <a:pt x="18212" y="503144"/>
                      <a:pt x="31758" y="515105"/>
                      <a:pt x="47492" y="514128"/>
                    </a:cubicBezTo>
                    <a:cubicBezTo>
                      <a:pt x="61862" y="513236"/>
                      <a:pt x="73317" y="501781"/>
                      <a:pt x="74209" y="487411"/>
                    </a:cubicBezTo>
                    <a:close/>
                  </a:path>
                </a:pathLst>
              </a:custGeom>
              <a:grpFill/>
              <a:ln w="10914"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5C0C1521-4407-E45A-F813-D1654E5DADF4}"/>
                  </a:ext>
                </a:extLst>
              </p:cNvPr>
              <p:cNvSpPr/>
              <p:nvPr/>
            </p:nvSpPr>
            <p:spPr>
              <a:xfrm>
                <a:off x="6476242" y="2320314"/>
                <a:ext cx="592796" cy="592796"/>
              </a:xfrm>
              <a:custGeom>
                <a:avLst/>
                <a:gdLst>
                  <a:gd name="connsiteX0" fmla="*/ 296398 w 592796"/>
                  <a:gd name="connsiteY0" fmla="*/ 0 h 592796"/>
                  <a:gd name="connsiteX1" fmla="*/ 0 w 592796"/>
                  <a:gd name="connsiteY1" fmla="*/ 296398 h 592796"/>
                  <a:gd name="connsiteX2" fmla="*/ 296398 w 592796"/>
                  <a:gd name="connsiteY2" fmla="*/ 592796 h 592796"/>
                  <a:gd name="connsiteX3" fmla="*/ 592796 w 592796"/>
                  <a:gd name="connsiteY3" fmla="*/ 296398 h 592796"/>
                  <a:gd name="connsiteX4" fmla="*/ 296398 w 592796"/>
                  <a:gd name="connsiteY4" fmla="*/ 0 h 592796"/>
                  <a:gd name="connsiteX5" fmla="*/ 296398 w 592796"/>
                  <a:gd name="connsiteY5" fmla="*/ 526930 h 592796"/>
                  <a:gd name="connsiteX6" fmla="*/ 65866 w 592796"/>
                  <a:gd name="connsiteY6" fmla="*/ 296398 h 592796"/>
                  <a:gd name="connsiteX7" fmla="*/ 296398 w 592796"/>
                  <a:gd name="connsiteY7" fmla="*/ 65866 h 592796"/>
                  <a:gd name="connsiteX8" fmla="*/ 526930 w 592796"/>
                  <a:gd name="connsiteY8" fmla="*/ 296398 h 592796"/>
                  <a:gd name="connsiteX9" fmla="*/ 296398 w 592796"/>
                  <a:gd name="connsiteY9" fmla="*/ 526930 h 592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92796" h="592796">
                    <a:moveTo>
                      <a:pt x="296398" y="0"/>
                    </a:moveTo>
                    <a:cubicBezTo>
                      <a:pt x="132702" y="0"/>
                      <a:pt x="0" y="132702"/>
                      <a:pt x="0" y="296398"/>
                    </a:cubicBezTo>
                    <a:cubicBezTo>
                      <a:pt x="0" y="460094"/>
                      <a:pt x="132702" y="592796"/>
                      <a:pt x="296398" y="592796"/>
                    </a:cubicBezTo>
                    <a:cubicBezTo>
                      <a:pt x="460094" y="592796"/>
                      <a:pt x="592796" y="460094"/>
                      <a:pt x="592796" y="296398"/>
                    </a:cubicBezTo>
                    <a:cubicBezTo>
                      <a:pt x="592796" y="132702"/>
                      <a:pt x="460094" y="0"/>
                      <a:pt x="296398" y="0"/>
                    </a:cubicBezTo>
                    <a:close/>
                    <a:moveTo>
                      <a:pt x="296398" y="526930"/>
                    </a:moveTo>
                    <a:cubicBezTo>
                      <a:pt x="169079" y="526930"/>
                      <a:pt x="65866" y="423718"/>
                      <a:pt x="65866" y="296398"/>
                    </a:cubicBezTo>
                    <a:cubicBezTo>
                      <a:pt x="65866" y="169079"/>
                      <a:pt x="169079" y="65866"/>
                      <a:pt x="296398" y="65866"/>
                    </a:cubicBezTo>
                    <a:cubicBezTo>
                      <a:pt x="423718" y="65866"/>
                      <a:pt x="526930" y="169079"/>
                      <a:pt x="526930" y="296398"/>
                    </a:cubicBezTo>
                    <a:cubicBezTo>
                      <a:pt x="526930" y="423718"/>
                      <a:pt x="423718" y="526930"/>
                      <a:pt x="296398" y="526930"/>
                    </a:cubicBezTo>
                    <a:close/>
                  </a:path>
                </a:pathLst>
              </a:custGeom>
              <a:grpFill/>
              <a:ln w="10914"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72453887-728D-CD03-1162-2E4FDE020597}"/>
                  </a:ext>
                </a:extLst>
              </p:cNvPr>
              <p:cNvSpPr/>
              <p:nvPr/>
            </p:nvSpPr>
            <p:spPr>
              <a:xfrm>
                <a:off x="6575041" y="2419113"/>
                <a:ext cx="395197" cy="395197"/>
              </a:xfrm>
              <a:custGeom>
                <a:avLst/>
                <a:gdLst>
                  <a:gd name="connsiteX0" fmla="*/ 395198 w 395197"/>
                  <a:gd name="connsiteY0" fmla="*/ 197599 h 395197"/>
                  <a:gd name="connsiteX1" fmla="*/ 197599 w 395197"/>
                  <a:gd name="connsiteY1" fmla="*/ 395198 h 395197"/>
                  <a:gd name="connsiteX2" fmla="*/ 0 w 395197"/>
                  <a:gd name="connsiteY2" fmla="*/ 197599 h 395197"/>
                  <a:gd name="connsiteX3" fmla="*/ 197599 w 395197"/>
                  <a:gd name="connsiteY3" fmla="*/ 0 h 395197"/>
                  <a:gd name="connsiteX4" fmla="*/ 395198 w 395197"/>
                  <a:gd name="connsiteY4" fmla="*/ 197599 h 3951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5197" h="395197">
                    <a:moveTo>
                      <a:pt x="395198" y="197599"/>
                    </a:moveTo>
                    <a:cubicBezTo>
                      <a:pt x="395198" y="306730"/>
                      <a:pt x="306730" y="395198"/>
                      <a:pt x="197599" y="395198"/>
                    </a:cubicBezTo>
                    <a:cubicBezTo>
                      <a:pt x="88468" y="395198"/>
                      <a:pt x="0" y="306730"/>
                      <a:pt x="0" y="197599"/>
                    </a:cubicBezTo>
                    <a:cubicBezTo>
                      <a:pt x="0" y="88468"/>
                      <a:pt x="88468" y="0"/>
                      <a:pt x="197599" y="0"/>
                    </a:cubicBezTo>
                    <a:cubicBezTo>
                      <a:pt x="306730" y="0"/>
                      <a:pt x="395198" y="88468"/>
                      <a:pt x="395198" y="197599"/>
                    </a:cubicBezTo>
                    <a:close/>
                  </a:path>
                </a:pathLst>
              </a:custGeom>
              <a:grpFill/>
              <a:ln w="10914" cap="flat">
                <a:noFill/>
                <a:prstDash val="solid"/>
                <a:miter/>
              </a:ln>
            </p:spPr>
            <p:txBody>
              <a:bodyPr rtlCol="0" anchor="ctr"/>
              <a:lstStyle/>
              <a:p>
                <a:endParaRPr lang="en-US"/>
              </a:p>
            </p:txBody>
          </p:sp>
        </p:grpSp>
      </p:grpSp>
      <p:grpSp>
        <p:nvGrpSpPr>
          <p:cNvPr id="81" name="Group 80">
            <a:extLst>
              <a:ext uri="{FF2B5EF4-FFF2-40B4-BE49-F238E27FC236}">
                <a16:creationId xmlns:a16="http://schemas.microsoft.com/office/drawing/2014/main" id="{FD49765C-AEED-FA9A-BC92-CBF41C9EC3EF}"/>
              </a:ext>
            </a:extLst>
          </p:cNvPr>
          <p:cNvGrpSpPr/>
          <p:nvPr/>
        </p:nvGrpSpPr>
        <p:grpSpPr>
          <a:xfrm>
            <a:off x="5192202" y="2593332"/>
            <a:ext cx="1636970" cy="1900969"/>
            <a:chOff x="5173600" y="2548480"/>
            <a:chExt cx="2019300" cy="1798413"/>
          </a:xfrm>
        </p:grpSpPr>
        <p:sp>
          <p:nvSpPr>
            <p:cNvPr id="12" name="TextBox 11">
              <a:extLst>
                <a:ext uri="{FF2B5EF4-FFF2-40B4-BE49-F238E27FC236}">
                  <a16:creationId xmlns:a16="http://schemas.microsoft.com/office/drawing/2014/main" id="{2E0E74D1-7CF1-7CCC-2598-53A903F5B068}"/>
                </a:ext>
              </a:extLst>
            </p:cNvPr>
            <p:cNvSpPr txBox="1"/>
            <p:nvPr/>
          </p:nvSpPr>
          <p:spPr>
            <a:xfrm>
              <a:off x="5173600" y="3981229"/>
              <a:ext cx="2019300" cy="365664"/>
            </a:xfrm>
            <a:prstGeom prst="rect">
              <a:avLst/>
            </a:prstGeom>
            <a:noFill/>
          </p:spPr>
          <p:txBody>
            <a:bodyPr wrap="square">
              <a:spAutoFit/>
            </a:bodyPr>
            <a:lstStyle/>
            <a:p>
              <a:pPr algn="ctr">
                <a:lnSpc>
                  <a:spcPct val="130000"/>
                </a:lnSpc>
              </a:pPr>
              <a:r>
                <a:rPr lang="en-US" sz="1600">
                  <a:solidFill>
                    <a:schemeClr val="bg1"/>
                  </a:solidFill>
                </a:rPr>
                <a:t>Event materials</a:t>
              </a:r>
            </a:p>
          </p:txBody>
        </p:sp>
        <p:grpSp>
          <p:nvGrpSpPr>
            <p:cNvPr id="60" name="Group 59">
              <a:extLst>
                <a:ext uri="{FF2B5EF4-FFF2-40B4-BE49-F238E27FC236}">
                  <a16:creationId xmlns:a16="http://schemas.microsoft.com/office/drawing/2014/main" id="{4F343285-8C70-DB9E-8748-07102A9EAD56}"/>
                </a:ext>
              </a:extLst>
            </p:cNvPr>
            <p:cNvGrpSpPr/>
            <p:nvPr/>
          </p:nvGrpSpPr>
          <p:grpSpPr>
            <a:xfrm>
              <a:off x="5745690" y="2548480"/>
              <a:ext cx="875121" cy="1129185"/>
              <a:chOff x="9172576" y="2498043"/>
              <a:chExt cx="200951" cy="259291"/>
            </a:xfrm>
            <a:gradFill>
              <a:gsLst>
                <a:gs pos="53000">
                  <a:schemeClr val="accent6"/>
                </a:gs>
                <a:gs pos="100000">
                  <a:schemeClr val="accent5"/>
                </a:gs>
                <a:gs pos="0">
                  <a:schemeClr val="accent5"/>
                </a:gs>
              </a:gsLst>
              <a:lin ang="0" scaled="1"/>
            </a:gradFill>
          </p:grpSpPr>
          <p:sp>
            <p:nvSpPr>
              <p:cNvPr id="51" name="Freeform: Shape 50">
                <a:extLst>
                  <a:ext uri="{FF2B5EF4-FFF2-40B4-BE49-F238E27FC236}">
                    <a16:creationId xmlns:a16="http://schemas.microsoft.com/office/drawing/2014/main" id="{FEC42AB1-4EFC-D8D7-1EA4-3386651CC372}"/>
                  </a:ext>
                </a:extLst>
              </p:cNvPr>
              <p:cNvSpPr/>
              <p:nvPr/>
            </p:nvSpPr>
            <p:spPr>
              <a:xfrm>
                <a:off x="9172576" y="2498043"/>
                <a:ext cx="200951" cy="259291"/>
              </a:xfrm>
              <a:custGeom>
                <a:avLst/>
                <a:gdLst>
                  <a:gd name="connsiteX0" fmla="*/ 19447 w 200951"/>
                  <a:gd name="connsiteY0" fmla="*/ 19447 h 259291"/>
                  <a:gd name="connsiteX1" fmla="*/ 181504 w 200951"/>
                  <a:gd name="connsiteY1" fmla="*/ 19447 h 259291"/>
                  <a:gd name="connsiteX2" fmla="*/ 181504 w 200951"/>
                  <a:gd name="connsiteY2" fmla="*/ 239845 h 259291"/>
                  <a:gd name="connsiteX3" fmla="*/ 19447 w 200951"/>
                  <a:gd name="connsiteY3" fmla="*/ 239845 h 259291"/>
                  <a:gd name="connsiteX4" fmla="*/ 19447 w 200951"/>
                  <a:gd name="connsiteY4" fmla="*/ 19447 h 259291"/>
                  <a:gd name="connsiteX5" fmla="*/ 0 w 200951"/>
                  <a:gd name="connsiteY5" fmla="*/ 259292 h 259291"/>
                  <a:gd name="connsiteX6" fmla="*/ 200951 w 200951"/>
                  <a:gd name="connsiteY6" fmla="*/ 259292 h 259291"/>
                  <a:gd name="connsiteX7" fmla="*/ 200951 w 200951"/>
                  <a:gd name="connsiteY7" fmla="*/ 0 h 259291"/>
                  <a:gd name="connsiteX8" fmla="*/ 0 w 200951"/>
                  <a:gd name="connsiteY8" fmla="*/ 0 h 259291"/>
                  <a:gd name="connsiteX9" fmla="*/ 0 w 200951"/>
                  <a:gd name="connsiteY9" fmla="*/ 259292 h 259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0951" h="259291">
                    <a:moveTo>
                      <a:pt x="19447" y="19447"/>
                    </a:moveTo>
                    <a:lnTo>
                      <a:pt x="181504" y="19447"/>
                    </a:lnTo>
                    <a:lnTo>
                      <a:pt x="181504" y="239845"/>
                    </a:lnTo>
                    <a:lnTo>
                      <a:pt x="19447" y="239845"/>
                    </a:lnTo>
                    <a:lnTo>
                      <a:pt x="19447" y="19447"/>
                    </a:lnTo>
                    <a:close/>
                    <a:moveTo>
                      <a:pt x="0" y="259292"/>
                    </a:moveTo>
                    <a:lnTo>
                      <a:pt x="200951" y="259292"/>
                    </a:lnTo>
                    <a:lnTo>
                      <a:pt x="200951" y="0"/>
                    </a:lnTo>
                    <a:lnTo>
                      <a:pt x="0" y="0"/>
                    </a:lnTo>
                    <a:lnTo>
                      <a:pt x="0" y="259292"/>
                    </a:lnTo>
                    <a:close/>
                  </a:path>
                </a:pathLst>
              </a:custGeom>
              <a:grpFill/>
              <a:ln w="317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24531F70-0363-C738-2A2C-E82EF1A68ED9}"/>
                  </a:ext>
                </a:extLst>
              </p:cNvPr>
              <p:cNvSpPr/>
              <p:nvPr/>
            </p:nvSpPr>
            <p:spPr>
              <a:xfrm>
                <a:off x="9214711" y="2536936"/>
                <a:ext cx="25929" cy="25929"/>
              </a:xfrm>
              <a:custGeom>
                <a:avLst/>
                <a:gdLst>
                  <a:gd name="connsiteX0" fmla="*/ 0 w 25929"/>
                  <a:gd name="connsiteY0" fmla="*/ 0 h 25929"/>
                  <a:gd name="connsiteX1" fmla="*/ 25929 w 25929"/>
                  <a:gd name="connsiteY1" fmla="*/ 0 h 25929"/>
                  <a:gd name="connsiteX2" fmla="*/ 25929 w 25929"/>
                  <a:gd name="connsiteY2" fmla="*/ 25929 h 25929"/>
                  <a:gd name="connsiteX3" fmla="*/ 0 w 25929"/>
                  <a:gd name="connsiteY3" fmla="*/ 25929 h 25929"/>
                </a:gdLst>
                <a:ahLst/>
                <a:cxnLst>
                  <a:cxn ang="0">
                    <a:pos x="connsiteX0" y="connsiteY0"/>
                  </a:cxn>
                  <a:cxn ang="0">
                    <a:pos x="connsiteX1" y="connsiteY1"/>
                  </a:cxn>
                  <a:cxn ang="0">
                    <a:pos x="connsiteX2" y="connsiteY2"/>
                  </a:cxn>
                  <a:cxn ang="0">
                    <a:pos x="connsiteX3" y="connsiteY3"/>
                  </a:cxn>
                </a:cxnLst>
                <a:rect l="l" t="t" r="r" b="b"/>
                <a:pathLst>
                  <a:path w="25929" h="25929">
                    <a:moveTo>
                      <a:pt x="0" y="0"/>
                    </a:moveTo>
                    <a:lnTo>
                      <a:pt x="25929" y="0"/>
                    </a:lnTo>
                    <a:lnTo>
                      <a:pt x="25929" y="25929"/>
                    </a:lnTo>
                    <a:lnTo>
                      <a:pt x="0" y="25929"/>
                    </a:lnTo>
                    <a:close/>
                  </a:path>
                </a:pathLst>
              </a:custGeom>
              <a:grpFill/>
              <a:ln w="317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B5AACB3-D7EE-1E0C-E0AD-990DE6363797}"/>
                  </a:ext>
                </a:extLst>
              </p:cNvPr>
              <p:cNvSpPr/>
              <p:nvPr/>
            </p:nvSpPr>
            <p:spPr>
              <a:xfrm>
                <a:off x="9266569" y="2543419"/>
                <a:ext cx="64822" cy="12964"/>
              </a:xfrm>
              <a:custGeom>
                <a:avLst/>
                <a:gdLst>
                  <a:gd name="connsiteX0" fmla="*/ 0 w 64822"/>
                  <a:gd name="connsiteY0" fmla="*/ 0 h 12964"/>
                  <a:gd name="connsiteX1" fmla="*/ 64823 w 64822"/>
                  <a:gd name="connsiteY1" fmla="*/ 0 h 12964"/>
                  <a:gd name="connsiteX2" fmla="*/ 64823 w 64822"/>
                  <a:gd name="connsiteY2" fmla="*/ 12965 h 12964"/>
                  <a:gd name="connsiteX3" fmla="*/ 0 w 64822"/>
                  <a:gd name="connsiteY3" fmla="*/ 12965 h 12964"/>
                </a:gdLst>
                <a:ahLst/>
                <a:cxnLst>
                  <a:cxn ang="0">
                    <a:pos x="connsiteX0" y="connsiteY0"/>
                  </a:cxn>
                  <a:cxn ang="0">
                    <a:pos x="connsiteX1" y="connsiteY1"/>
                  </a:cxn>
                  <a:cxn ang="0">
                    <a:pos x="connsiteX2" y="connsiteY2"/>
                  </a:cxn>
                  <a:cxn ang="0">
                    <a:pos x="connsiteX3" y="connsiteY3"/>
                  </a:cxn>
                </a:cxnLst>
                <a:rect l="l" t="t" r="r" b="b"/>
                <a:pathLst>
                  <a:path w="64822" h="12964">
                    <a:moveTo>
                      <a:pt x="0" y="0"/>
                    </a:moveTo>
                    <a:lnTo>
                      <a:pt x="64823" y="0"/>
                    </a:lnTo>
                    <a:lnTo>
                      <a:pt x="64823" y="12965"/>
                    </a:lnTo>
                    <a:lnTo>
                      <a:pt x="0" y="12965"/>
                    </a:lnTo>
                    <a:close/>
                  </a:path>
                </a:pathLst>
              </a:custGeom>
              <a:grpFill/>
              <a:ln w="317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A5DA82B9-9B94-582C-9CB0-C2097428DCF6}"/>
                  </a:ext>
                </a:extLst>
              </p:cNvPr>
              <p:cNvSpPr/>
              <p:nvPr/>
            </p:nvSpPr>
            <p:spPr>
              <a:xfrm>
                <a:off x="9214711" y="2588795"/>
                <a:ext cx="25929" cy="25929"/>
              </a:xfrm>
              <a:custGeom>
                <a:avLst/>
                <a:gdLst>
                  <a:gd name="connsiteX0" fmla="*/ 0 w 25929"/>
                  <a:gd name="connsiteY0" fmla="*/ 0 h 25929"/>
                  <a:gd name="connsiteX1" fmla="*/ 25929 w 25929"/>
                  <a:gd name="connsiteY1" fmla="*/ 0 h 25929"/>
                  <a:gd name="connsiteX2" fmla="*/ 25929 w 25929"/>
                  <a:gd name="connsiteY2" fmla="*/ 25929 h 25929"/>
                  <a:gd name="connsiteX3" fmla="*/ 0 w 25929"/>
                  <a:gd name="connsiteY3" fmla="*/ 25929 h 25929"/>
                </a:gdLst>
                <a:ahLst/>
                <a:cxnLst>
                  <a:cxn ang="0">
                    <a:pos x="connsiteX0" y="connsiteY0"/>
                  </a:cxn>
                  <a:cxn ang="0">
                    <a:pos x="connsiteX1" y="connsiteY1"/>
                  </a:cxn>
                  <a:cxn ang="0">
                    <a:pos x="connsiteX2" y="connsiteY2"/>
                  </a:cxn>
                  <a:cxn ang="0">
                    <a:pos x="connsiteX3" y="connsiteY3"/>
                  </a:cxn>
                </a:cxnLst>
                <a:rect l="l" t="t" r="r" b="b"/>
                <a:pathLst>
                  <a:path w="25929" h="25929">
                    <a:moveTo>
                      <a:pt x="0" y="0"/>
                    </a:moveTo>
                    <a:lnTo>
                      <a:pt x="25929" y="0"/>
                    </a:lnTo>
                    <a:lnTo>
                      <a:pt x="25929" y="25929"/>
                    </a:lnTo>
                    <a:lnTo>
                      <a:pt x="0" y="25929"/>
                    </a:lnTo>
                    <a:close/>
                  </a:path>
                </a:pathLst>
              </a:custGeom>
              <a:grpFill/>
              <a:ln w="317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C8B1016D-BA41-E6A7-EAA1-A69A1693BBD1}"/>
                  </a:ext>
                </a:extLst>
              </p:cNvPr>
              <p:cNvSpPr/>
              <p:nvPr/>
            </p:nvSpPr>
            <p:spPr>
              <a:xfrm>
                <a:off x="9266569" y="2595277"/>
                <a:ext cx="64822" cy="12964"/>
              </a:xfrm>
              <a:custGeom>
                <a:avLst/>
                <a:gdLst>
                  <a:gd name="connsiteX0" fmla="*/ 0 w 64822"/>
                  <a:gd name="connsiteY0" fmla="*/ 0 h 12964"/>
                  <a:gd name="connsiteX1" fmla="*/ 64823 w 64822"/>
                  <a:gd name="connsiteY1" fmla="*/ 0 h 12964"/>
                  <a:gd name="connsiteX2" fmla="*/ 64823 w 64822"/>
                  <a:gd name="connsiteY2" fmla="*/ 12965 h 12964"/>
                  <a:gd name="connsiteX3" fmla="*/ 0 w 64822"/>
                  <a:gd name="connsiteY3" fmla="*/ 12965 h 12964"/>
                </a:gdLst>
                <a:ahLst/>
                <a:cxnLst>
                  <a:cxn ang="0">
                    <a:pos x="connsiteX0" y="connsiteY0"/>
                  </a:cxn>
                  <a:cxn ang="0">
                    <a:pos x="connsiteX1" y="connsiteY1"/>
                  </a:cxn>
                  <a:cxn ang="0">
                    <a:pos x="connsiteX2" y="connsiteY2"/>
                  </a:cxn>
                  <a:cxn ang="0">
                    <a:pos x="connsiteX3" y="connsiteY3"/>
                  </a:cxn>
                </a:cxnLst>
                <a:rect l="l" t="t" r="r" b="b"/>
                <a:pathLst>
                  <a:path w="64822" h="12964">
                    <a:moveTo>
                      <a:pt x="0" y="0"/>
                    </a:moveTo>
                    <a:lnTo>
                      <a:pt x="64823" y="0"/>
                    </a:lnTo>
                    <a:lnTo>
                      <a:pt x="64823" y="12965"/>
                    </a:lnTo>
                    <a:lnTo>
                      <a:pt x="0" y="12965"/>
                    </a:lnTo>
                    <a:close/>
                  </a:path>
                </a:pathLst>
              </a:custGeom>
              <a:grpFill/>
              <a:ln w="317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88212A66-969D-BE5D-E825-BA5744E90D53}"/>
                  </a:ext>
                </a:extLst>
              </p:cNvPr>
              <p:cNvSpPr/>
              <p:nvPr/>
            </p:nvSpPr>
            <p:spPr>
              <a:xfrm>
                <a:off x="9214711" y="2640653"/>
                <a:ext cx="25929" cy="25929"/>
              </a:xfrm>
              <a:custGeom>
                <a:avLst/>
                <a:gdLst>
                  <a:gd name="connsiteX0" fmla="*/ 0 w 25929"/>
                  <a:gd name="connsiteY0" fmla="*/ 0 h 25929"/>
                  <a:gd name="connsiteX1" fmla="*/ 25929 w 25929"/>
                  <a:gd name="connsiteY1" fmla="*/ 0 h 25929"/>
                  <a:gd name="connsiteX2" fmla="*/ 25929 w 25929"/>
                  <a:gd name="connsiteY2" fmla="*/ 25929 h 25929"/>
                  <a:gd name="connsiteX3" fmla="*/ 0 w 25929"/>
                  <a:gd name="connsiteY3" fmla="*/ 25929 h 25929"/>
                </a:gdLst>
                <a:ahLst/>
                <a:cxnLst>
                  <a:cxn ang="0">
                    <a:pos x="connsiteX0" y="connsiteY0"/>
                  </a:cxn>
                  <a:cxn ang="0">
                    <a:pos x="connsiteX1" y="connsiteY1"/>
                  </a:cxn>
                  <a:cxn ang="0">
                    <a:pos x="connsiteX2" y="connsiteY2"/>
                  </a:cxn>
                  <a:cxn ang="0">
                    <a:pos x="connsiteX3" y="connsiteY3"/>
                  </a:cxn>
                </a:cxnLst>
                <a:rect l="l" t="t" r="r" b="b"/>
                <a:pathLst>
                  <a:path w="25929" h="25929">
                    <a:moveTo>
                      <a:pt x="0" y="0"/>
                    </a:moveTo>
                    <a:lnTo>
                      <a:pt x="25929" y="0"/>
                    </a:lnTo>
                    <a:lnTo>
                      <a:pt x="25929" y="25929"/>
                    </a:lnTo>
                    <a:lnTo>
                      <a:pt x="0" y="25929"/>
                    </a:lnTo>
                    <a:close/>
                  </a:path>
                </a:pathLst>
              </a:custGeom>
              <a:grpFill/>
              <a:ln w="317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E4A274E4-9C65-7672-C145-BEC8B64DF9B8}"/>
                  </a:ext>
                </a:extLst>
              </p:cNvPr>
              <p:cNvSpPr/>
              <p:nvPr/>
            </p:nvSpPr>
            <p:spPr>
              <a:xfrm>
                <a:off x="9266569" y="2647135"/>
                <a:ext cx="64822" cy="12964"/>
              </a:xfrm>
              <a:custGeom>
                <a:avLst/>
                <a:gdLst>
                  <a:gd name="connsiteX0" fmla="*/ 0 w 64822"/>
                  <a:gd name="connsiteY0" fmla="*/ 0 h 12964"/>
                  <a:gd name="connsiteX1" fmla="*/ 64823 w 64822"/>
                  <a:gd name="connsiteY1" fmla="*/ 0 h 12964"/>
                  <a:gd name="connsiteX2" fmla="*/ 64823 w 64822"/>
                  <a:gd name="connsiteY2" fmla="*/ 12965 h 12964"/>
                  <a:gd name="connsiteX3" fmla="*/ 0 w 64822"/>
                  <a:gd name="connsiteY3" fmla="*/ 12965 h 12964"/>
                </a:gdLst>
                <a:ahLst/>
                <a:cxnLst>
                  <a:cxn ang="0">
                    <a:pos x="connsiteX0" y="connsiteY0"/>
                  </a:cxn>
                  <a:cxn ang="0">
                    <a:pos x="connsiteX1" y="connsiteY1"/>
                  </a:cxn>
                  <a:cxn ang="0">
                    <a:pos x="connsiteX2" y="connsiteY2"/>
                  </a:cxn>
                  <a:cxn ang="0">
                    <a:pos x="connsiteX3" y="connsiteY3"/>
                  </a:cxn>
                </a:cxnLst>
                <a:rect l="l" t="t" r="r" b="b"/>
                <a:pathLst>
                  <a:path w="64822" h="12964">
                    <a:moveTo>
                      <a:pt x="0" y="0"/>
                    </a:moveTo>
                    <a:lnTo>
                      <a:pt x="64823" y="0"/>
                    </a:lnTo>
                    <a:lnTo>
                      <a:pt x="64823" y="12965"/>
                    </a:lnTo>
                    <a:lnTo>
                      <a:pt x="0" y="12965"/>
                    </a:lnTo>
                    <a:close/>
                  </a:path>
                </a:pathLst>
              </a:custGeom>
              <a:grpFill/>
              <a:ln w="317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72908F2F-6DDE-0544-EBBF-86D4FA716502}"/>
                  </a:ext>
                </a:extLst>
              </p:cNvPr>
              <p:cNvSpPr/>
              <p:nvPr/>
            </p:nvSpPr>
            <p:spPr>
              <a:xfrm>
                <a:off x="9214711" y="2692511"/>
                <a:ext cx="25929" cy="25929"/>
              </a:xfrm>
              <a:custGeom>
                <a:avLst/>
                <a:gdLst>
                  <a:gd name="connsiteX0" fmla="*/ 0 w 25929"/>
                  <a:gd name="connsiteY0" fmla="*/ 0 h 25929"/>
                  <a:gd name="connsiteX1" fmla="*/ 25929 w 25929"/>
                  <a:gd name="connsiteY1" fmla="*/ 0 h 25929"/>
                  <a:gd name="connsiteX2" fmla="*/ 25929 w 25929"/>
                  <a:gd name="connsiteY2" fmla="*/ 25929 h 25929"/>
                  <a:gd name="connsiteX3" fmla="*/ 0 w 25929"/>
                  <a:gd name="connsiteY3" fmla="*/ 25929 h 25929"/>
                </a:gdLst>
                <a:ahLst/>
                <a:cxnLst>
                  <a:cxn ang="0">
                    <a:pos x="connsiteX0" y="connsiteY0"/>
                  </a:cxn>
                  <a:cxn ang="0">
                    <a:pos x="connsiteX1" y="connsiteY1"/>
                  </a:cxn>
                  <a:cxn ang="0">
                    <a:pos x="connsiteX2" y="connsiteY2"/>
                  </a:cxn>
                  <a:cxn ang="0">
                    <a:pos x="connsiteX3" y="connsiteY3"/>
                  </a:cxn>
                </a:cxnLst>
                <a:rect l="l" t="t" r="r" b="b"/>
                <a:pathLst>
                  <a:path w="25929" h="25929">
                    <a:moveTo>
                      <a:pt x="0" y="0"/>
                    </a:moveTo>
                    <a:lnTo>
                      <a:pt x="25929" y="0"/>
                    </a:lnTo>
                    <a:lnTo>
                      <a:pt x="25929" y="25929"/>
                    </a:lnTo>
                    <a:lnTo>
                      <a:pt x="0" y="25929"/>
                    </a:lnTo>
                    <a:close/>
                  </a:path>
                </a:pathLst>
              </a:custGeom>
              <a:grpFill/>
              <a:ln w="317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1BB65AFC-841A-0AF8-BF54-0A626281DAD2}"/>
                  </a:ext>
                </a:extLst>
              </p:cNvPr>
              <p:cNvSpPr/>
              <p:nvPr/>
            </p:nvSpPr>
            <p:spPr>
              <a:xfrm>
                <a:off x="9266569" y="2698994"/>
                <a:ext cx="64822" cy="12964"/>
              </a:xfrm>
              <a:custGeom>
                <a:avLst/>
                <a:gdLst>
                  <a:gd name="connsiteX0" fmla="*/ 0 w 64822"/>
                  <a:gd name="connsiteY0" fmla="*/ 0 h 12964"/>
                  <a:gd name="connsiteX1" fmla="*/ 64823 w 64822"/>
                  <a:gd name="connsiteY1" fmla="*/ 0 h 12964"/>
                  <a:gd name="connsiteX2" fmla="*/ 64823 w 64822"/>
                  <a:gd name="connsiteY2" fmla="*/ 12965 h 12964"/>
                  <a:gd name="connsiteX3" fmla="*/ 0 w 64822"/>
                  <a:gd name="connsiteY3" fmla="*/ 12965 h 12964"/>
                </a:gdLst>
                <a:ahLst/>
                <a:cxnLst>
                  <a:cxn ang="0">
                    <a:pos x="connsiteX0" y="connsiteY0"/>
                  </a:cxn>
                  <a:cxn ang="0">
                    <a:pos x="connsiteX1" y="connsiteY1"/>
                  </a:cxn>
                  <a:cxn ang="0">
                    <a:pos x="connsiteX2" y="connsiteY2"/>
                  </a:cxn>
                  <a:cxn ang="0">
                    <a:pos x="connsiteX3" y="connsiteY3"/>
                  </a:cxn>
                </a:cxnLst>
                <a:rect l="l" t="t" r="r" b="b"/>
                <a:pathLst>
                  <a:path w="64822" h="12964">
                    <a:moveTo>
                      <a:pt x="0" y="0"/>
                    </a:moveTo>
                    <a:lnTo>
                      <a:pt x="64823" y="0"/>
                    </a:lnTo>
                    <a:lnTo>
                      <a:pt x="64823" y="12965"/>
                    </a:lnTo>
                    <a:lnTo>
                      <a:pt x="0" y="12965"/>
                    </a:lnTo>
                    <a:close/>
                  </a:path>
                </a:pathLst>
              </a:custGeom>
              <a:grpFill/>
              <a:ln w="3175" cap="flat">
                <a:noFill/>
                <a:prstDash val="solid"/>
                <a:miter/>
              </a:ln>
            </p:spPr>
            <p:txBody>
              <a:bodyPr rtlCol="0" anchor="ctr"/>
              <a:lstStyle/>
              <a:p>
                <a:endParaRPr lang="en-US"/>
              </a:p>
            </p:txBody>
          </p:sp>
        </p:grpSp>
      </p:grpSp>
      <p:grpSp>
        <p:nvGrpSpPr>
          <p:cNvPr id="69" name="Group 68">
            <a:extLst>
              <a:ext uri="{FF2B5EF4-FFF2-40B4-BE49-F238E27FC236}">
                <a16:creationId xmlns:a16="http://schemas.microsoft.com/office/drawing/2014/main" id="{064A71C1-9B66-65F6-76E6-22D5A8D8C7EA}"/>
              </a:ext>
            </a:extLst>
          </p:cNvPr>
          <p:cNvGrpSpPr/>
          <p:nvPr/>
        </p:nvGrpSpPr>
        <p:grpSpPr>
          <a:xfrm>
            <a:off x="7744130" y="2504942"/>
            <a:ext cx="1857070" cy="2736294"/>
            <a:chOff x="8400479" y="2691142"/>
            <a:chExt cx="2183150" cy="2349444"/>
          </a:xfrm>
        </p:grpSpPr>
        <p:sp>
          <p:nvSpPr>
            <p:cNvPr id="13" name="TextBox 12">
              <a:extLst>
                <a:ext uri="{FF2B5EF4-FFF2-40B4-BE49-F238E27FC236}">
                  <a16:creationId xmlns:a16="http://schemas.microsoft.com/office/drawing/2014/main" id="{4E4ECAA1-0CBE-38DB-69C0-0684A642ADF1}"/>
                </a:ext>
              </a:extLst>
            </p:cNvPr>
            <p:cNvSpPr txBox="1"/>
            <p:nvPr/>
          </p:nvSpPr>
          <p:spPr>
            <a:xfrm>
              <a:off x="8400479" y="4112083"/>
              <a:ext cx="2183150" cy="928503"/>
            </a:xfrm>
            <a:prstGeom prst="rect">
              <a:avLst/>
            </a:prstGeom>
            <a:noFill/>
          </p:spPr>
          <p:txBody>
            <a:bodyPr wrap="square">
              <a:spAutoFit/>
            </a:bodyPr>
            <a:lstStyle/>
            <a:p>
              <a:pPr algn="ctr">
                <a:lnSpc>
                  <a:spcPct val="130000"/>
                </a:lnSpc>
              </a:pPr>
              <a:r>
                <a:rPr lang="en-US" sz="1600">
                  <a:solidFill>
                    <a:schemeClr val="bg1"/>
                  </a:solidFill>
                </a:rPr>
                <a:t>Outreach to women in the community</a:t>
              </a:r>
            </a:p>
          </p:txBody>
        </p:sp>
        <p:grpSp>
          <p:nvGrpSpPr>
            <p:cNvPr id="62" name="Graphic 60" descr="Users">
              <a:extLst>
                <a:ext uri="{FF2B5EF4-FFF2-40B4-BE49-F238E27FC236}">
                  <a16:creationId xmlns:a16="http://schemas.microsoft.com/office/drawing/2014/main" id="{A4F0A1B7-8F9F-E2B4-2222-573E698262FE}"/>
                </a:ext>
              </a:extLst>
            </p:cNvPr>
            <p:cNvGrpSpPr/>
            <p:nvPr/>
          </p:nvGrpSpPr>
          <p:grpSpPr>
            <a:xfrm>
              <a:off x="8799303" y="2691142"/>
              <a:ext cx="1385502" cy="864286"/>
              <a:chOff x="6685073" y="4113067"/>
              <a:chExt cx="268078" cy="167229"/>
            </a:xfrm>
            <a:gradFill>
              <a:gsLst>
                <a:gs pos="53000">
                  <a:schemeClr val="accent6"/>
                </a:gs>
                <a:gs pos="100000">
                  <a:schemeClr val="accent5"/>
                </a:gs>
                <a:gs pos="0">
                  <a:schemeClr val="accent5"/>
                </a:gs>
              </a:gsLst>
              <a:lin ang="0" scaled="1"/>
            </a:gradFill>
          </p:grpSpPr>
          <p:sp>
            <p:nvSpPr>
              <p:cNvPr id="63" name="Freeform: Shape 62">
                <a:extLst>
                  <a:ext uri="{FF2B5EF4-FFF2-40B4-BE49-F238E27FC236}">
                    <a16:creationId xmlns:a16="http://schemas.microsoft.com/office/drawing/2014/main" id="{47D638B5-1B3C-09B5-C6CF-5309BD45D3E5}"/>
                  </a:ext>
                </a:extLst>
              </p:cNvPr>
              <p:cNvSpPr/>
              <p:nvPr/>
            </p:nvSpPr>
            <p:spPr>
              <a:xfrm>
                <a:off x="6713796" y="4113067"/>
                <a:ext cx="57445" cy="57445"/>
              </a:xfrm>
              <a:custGeom>
                <a:avLst/>
                <a:gdLst>
                  <a:gd name="connsiteX0" fmla="*/ 57445 w 57445"/>
                  <a:gd name="connsiteY0" fmla="*/ 28723 h 57445"/>
                  <a:gd name="connsiteX1" fmla="*/ 28723 w 57445"/>
                  <a:gd name="connsiteY1" fmla="*/ 57445 h 57445"/>
                  <a:gd name="connsiteX2" fmla="*/ 0 w 57445"/>
                  <a:gd name="connsiteY2" fmla="*/ 28723 h 57445"/>
                  <a:gd name="connsiteX3" fmla="*/ 28723 w 57445"/>
                  <a:gd name="connsiteY3" fmla="*/ 0 h 57445"/>
                  <a:gd name="connsiteX4" fmla="*/ 57445 w 57445"/>
                  <a:gd name="connsiteY4" fmla="*/ 28723 h 57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45" h="57445">
                    <a:moveTo>
                      <a:pt x="57445" y="28723"/>
                    </a:moveTo>
                    <a:cubicBezTo>
                      <a:pt x="57445" y="44586"/>
                      <a:pt x="44586" y="57445"/>
                      <a:pt x="28723" y="57445"/>
                    </a:cubicBezTo>
                    <a:cubicBezTo>
                      <a:pt x="12860" y="57445"/>
                      <a:pt x="0" y="44586"/>
                      <a:pt x="0" y="28723"/>
                    </a:cubicBezTo>
                    <a:cubicBezTo>
                      <a:pt x="0" y="12860"/>
                      <a:pt x="12860" y="0"/>
                      <a:pt x="28723" y="0"/>
                    </a:cubicBezTo>
                    <a:cubicBezTo>
                      <a:pt x="44586" y="0"/>
                      <a:pt x="57445" y="12860"/>
                      <a:pt x="57445" y="28723"/>
                    </a:cubicBezTo>
                    <a:close/>
                  </a:path>
                </a:pathLst>
              </a:custGeom>
              <a:grpFill/>
              <a:ln w="317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475C5097-CF12-A205-D7D8-7C38AB409CAD}"/>
                  </a:ext>
                </a:extLst>
              </p:cNvPr>
              <p:cNvSpPr/>
              <p:nvPr/>
            </p:nvSpPr>
            <p:spPr>
              <a:xfrm>
                <a:off x="6866983" y="4113067"/>
                <a:ext cx="57445" cy="57445"/>
              </a:xfrm>
              <a:custGeom>
                <a:avLst/>
                <a:gdLst>
                  <a:gd name="connsiteX0" fmla="*/ 57445 w 57445"/>
                  <a:gd name="connsiteY0" fmla="*/ 28723 h 57445"/>
                  <a:gd name="connsiteX1" fmla="*/ 28723 w 57445"/>
                  <a:gd name="connsiteY1" fmla="*/ 57445 h 57445"/>
                  <a:gd name="connsiteX2" fmla="*/ 0 w 57445"/>
                  <a:gd name="connsiteY2" fmla="*/ 28723 h 57445"/>
                  <a:gd name="connsiteX3" fmla="*/ 28723 w 57445"/>
                  <a:gd name="connsiteY3" fmla="*/ 0 h 57445"/>
                  <a:gd name="connsiteX4" fmla="*/ 57445 w 57445"/>
                  <a:gd name="connsiteY4" fmla="*/ 28723 h 57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45" h="57445">
                    <a:moveTo>
                      <a:pt x="57445" y="28723"/>
                    </a:moveTo>
                    <a:cubicBezTo>
                      <a:pt x="57445" y="44586"/>
                      <a:pt x="44586" y="57445"/>
                      <a:pt x="28723" y="57445"/>
                    </a:cubicBezTo>
                    <a:cubicBezTo>
                      <a:pt x="12860" y="57445"/>
                      <a:pt x="0" y="44586"/>
                      <a:pt x="0" y="28723"/>
                    </a:cubicBezTo>
                    <a:cubicBezTo>
                      <a:pt x="0" y="12860"/>
                      <a:pt x="12860" y="0"/>
                      <a:pt x="28723" y="0"/>
                    </a:cubicBezTo>
                    <a:cubicBezTo>
                      <a:pt x="44586" y="0"/>
                      <a:pt x="57445" y="12860"/>
                      <a:pt x="57445" y="28723"/>
                    </a:cubicBezTo>
                    <a:close/>
                  </a:path>
                </a:pathLst>
              </a:custGeom>
              <a:grpFill/>
              <a:ln w="317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F2593E3A-AB49-6E77-FEB8-8C6EFAC477B6}"/>
                  </a:ext>
                </a:extLst>
              </p:cNvPr>
              <p:cNvSpPr/>
              <p:nvPr/>
            </p:nvSpPr>
            <p:spPr>
              <a:xfrm>
                <a:off x="6761667" y="4222852"/>
                <a:ext cx="114890" cy="57445"/>
              </a:xfrm>
              <a:custGeom>
                <a:avLst/>
                <a:gdLst>
                  <a:gd name="connsiteX0" fmla="*/ 114891 w 114890"/>
                  <a:gd name="connsiteY0" fmla="*/ 57445 h 57445"/>
                  <a:gd name="connsiteX1" fmla="*/ 114891 w 114890"/>
                  <a:gd name="connsiteY1" fmla="*/ 28723 h 57445"/>
                  <a:gd name="connsiteX2" fmla="*/ 109146 w 114890"/>
                  <a:gd name="connsiteY2" fmla="*/ 17234 h 57445"/>
                  <a:gd name="connsiteX3" fmla="*/ 81062 w 114890"/>
                  <a:gd name="connsiteY3" fmla="*/ 3830 h 57445"/>
                  <a:gd name="connsiteX4" fmla="*/ 57445 w 114890"/>
                  <a:gd name="connsiteY4" fmla="*/ 0 h 57445"/>
                  <a:gd name="connsiteX5" fmla="*/ 33829 w 114890"/>
                  <a:gd name="connsiteY5" fmla="*/ 3830 h 57445"/>
                  <a:gd name="connsiteX6" fmla="*/ 5745 w 114890"/>
                  <a:gd name="connsiteY6" fmla="*/ 17234 h 57445"/>
                  <a:gd name="connsiteX7" fmla="*/ 0 w 114890"/>
                  <a:gd name="connsiteY7" fmla="*/ 28723 h 57445"/>
                  <a:gd name="connsiteX8" fmla="*/ 0 w 114890"/>
                  <a:gd name="connsiteY8" fmla="*/ 57445 h 57445"/>
                  <a:gd name="connsiteX9" fmla="*/ 114891 w 114890"/>
                  <a:gd name="connsiteY9" fmla="*/ 57445 h 5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890" h="57445">
                    <a:moveTo>
                      <a:pt x="114891" y="57445"/>
                    </a:moveTo>
                    <a:lnTo>
                      <a:pt x="114891" y="28723"/>
                    </a:lnTo>
                    <a:cubicBezTo>
                      <a:pt x="114891" y="24255"/>
                      <a:pt x="112976" y="19787"/>
                      <a:pt x="109146" y="17234"/>
                    </a:cubicBezTo>
                    <a:cubicBezTo>
                      <a:pt x="101487" y="10851"/>
                      <a:pt x="91274" y="6383"/>
                      <a:pt x="81062" y="3830"/>
                    </a:cubicBezTo>
                    <a:cubicBezTo>
                      <a:pt x="74041" y="1915"/>
                      <a:pt x="65743" y="0"/>
                      <a:pt x="57445" y="0"/>
                    </a:cubicBezTo>
                    <a:cubicBezTo>
                      <a:pt x="49786" y="0"/>
                      <a:pt x="41488" y="1277"/>
                      <a:pt x="33829" y="3830"/>
                    </a:cubicBezTo>
                    <a:cubicBezTo>
                      <a:pt x="23616" y="6383"/>
                      <a:pt x="14042" y="11489"/>
                      <a:pt x="5745" y="17234"/>
                    </a:cubicBezTo>
                    <a:cubicBezTo>
                      <a:pt x="1915" y="20425"/>
                      <a:pt x="0" y="24255"/>
                      <a:pt x="0" y="28723"/>
                    </a:cubicBezTo>
                    <a:lnTo>
                      <a:pt x="0" y="57445"/>
                    </a:lnTo>
                    <a:lnTo>
                      <a:pt x="114891" y="57445"/>
                    </a:lnTo>
                    <a:close/>
                  </a:path>
                </a:pathLst>
              </a:custGeom>
              <a:grpFill/>
              <a:ln w="317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7CCB9E5D-C8B3-22FE-1D4A-024241FACA0A}"/>
                  </a:ext>
                </a:extLst>
              </p:cNvPr>
              <p:cNvSpPr/>
              <p:nvPr/>
            </p:nvSpPr>
            <p:spPr>
              <a:xfrm>
                <a:off x="6790389" y="4157747"/>
                <a:ext cx="57445" cy="57445"/>
              </a:xfrm>
              <a:custGeom>
                <a:avLst/>
                <a:gdLst>
                  <a:gd name="connsiteX0" fmla="*/ 57445 w 57445"/>
                  <a:gd name="connsiteY0" fmla="*/ 28723 h 57445"/>
                  <a:gd name="connsiteX1" fmla="*/ 28723 w 57445"/>
                  <a:gd name="connsiteY1" fmla="*/ 57445 h 57445"/>
                  <a:gd name="connsiteX2" fmla="*/ 0 w 57445"/>
                  <a:gd name="connsiteY2" fmla="*/ 28723 h 57445"/>
                  <a:gd name="connsiteX3" fmla="*/ 28723 w 57445"/>
                  <a:gd name="connsiteY3" fmla="*/ 0 h 57445"/>
                  <a:gd name="connsiteX4" fmla="*/ 57445 w 57445"/>
                  <a:gd name="connsiteY4" fmla="*/ 28723 h 574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45" h="57445">
                    <a:moveTo>
                      <a:pt x="57445" y="28723"/>
                    </a:moveTo>
                    <a:cubicBezTo>
                      <a:pt x="57445" y="44586"/>
                      <a:pt x="44586" y="57445"/>
                      <a:pt x="28723" y="57445"/>
                    </a:cubicBezTo>
                    <a:cubicBezTo>
                      <a:pt x="12860" y="57445"/>
                      <a:pt x="0" y="44586"/>
                      <a:pt x="0" y="28723"/>
                    </a:cubicBezTo>
                    <a:cubicBezTo>
                      <a:pt x="0" y="12860"/>
                      <a:pt x="12860" y="0"/>
                      <a:pt x="28723" y="0"/>
                    </a:cubicBezTo>
                    <a:cubicBezTo>
                      <a:pt x="44586" y="0"/>
                      <a:pt x="57445" y="12860"/>
                      <a:pt x="57445" y="28723"/>
                    </a:cubicBezTo>
                    <a:close/>
                  </a:path>
                </a:pathLst>
              </a:custGeom>
              <a:grpFill/>
              <a:ln w="317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471C5862-00BB-770B-E88A-EDEE779D392C}"/>
                  </a:ext>
                </a:extLst>
              </p:cNvPr>
              <p:cNvSpPr/>
              <p:nvPr/>
            </p:nvSpPr>
            <p:spPr>
              <a:xfrm>
                <a:off x="6849111" y="4178172"/>
                <a:ext cx="104039" cy="57445"/>
              </a:xfrm>
              <a:custGeom>
                <a:avLst/>
                <a:gdLst>
                  <a:gd name="connsiteX0" fmla="*/ 98295 w 104039"/>
                  <a:gd name="connsiteY0" fmla="*/ 17234 h 57445"/>
                  <a:gd name="connsiteX1" fmla="*/ 70211 w 104039"/>
                  <a:gd name="connsiteY1" fmla="*/ 3830 h 57445"/>
                  <a:gd name="connsiteX2" fmla="*/ 46595 w 104039"/>
                  <a:gd name="connsiteY2" fmla="*/ 0 h 57445"/>
                  <a:gd name="connsiteX3" fmla="*/ 22978 w 104039"/>
                  <a:gd name="connsiteY3" fmla="*/ 3830 h 57445"/>
                  <a:gd name="connsiteX4" fmla="*/ 11489 w 104039"/>
                  <a:gd name="connsiteY4" fmla="*/ 8298 h 57445"/>
                  <a:gd name="connsiteX5" fmla="*/ 11489 w 104039"/>
                  <a:gd name="connsiteY5" fmla="*/ 8936 h 57445"/>
                  <a:gd name="connsiteX6" fmla="*/ 0 w 104039"/>
                  <a:gd name="connsiteY6" fmla="*/ 37020 h 57445"/>
                  <a:gd name="connsiteX7" fmla="*/ 29361 w 104039"/>
                  <a:gd name="connsiteY7" fmla="*/ 51701 h 57445"/>
                  <a:gd name="connsiteX8" fmla="*/ 34467 w 104039"/>
                  <a:gd name="connsiteY8" fmla="*/ 57445 h 57445"/>
                  <a:gd name="connsiteX9" fmla="*/ 104040 w 104039"/>
                  <a:gd name="connsiteY9" fmla="*/ 57445 h 57445"/>
                  <a:gd name="connsiteX10" fmla="*/ 104040 w 104039"/>
                  <a:gd name="connsiteY10" fmla="*/ 28723 h 57445"/>
                  <a:gd name="connsiteX11" fmla="*/ 98295 w 104039"/>
                  <a:gd name="connsiteY11" fmla="*/ 17234 h 5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039" h="57445">
                    <a:moveTo>
                      <a:pt x="98295" y="17234"/>
                    </a:moveTo>
                    <a:cubicBezTo>
                      <a:pt x="90636" y="10851"/>
                      <a:pt x="80423" y="6383"/>
                      <a:pt x="70211" y="3830"/>
                    </a:cubicBezTo>
                    <a:cubicBezTo>
                      <a:pt x="63190" y="1915"/>
                      <a:pt x="54892" y="0"/>
                      <a:pt x="46595" y="0"/>
                    </a:cubicBezTo>
                    <a:cubicBezTo>
                      <a:pt x="38935" y="0"/>
                      <a:pt x="30637" y="1277"/>
                      <a:pt x="22978" y="3830"/>
                    </a:cubicBezTo>
                    <a:cubicBezTo>
                      <a:pt x="19148" y="5106"/>
                      <a:pt x="15319" y="6383"/>
                      <a:pt x="11489" y="8298"/>
                    </a:cubicBezTo>
                    <a:lnTo>
                      <a:pt x="11489" y="8936"/>
                    </a:lnTo>
                    <a:cubicBezTo>
                      <a:pt x="11489" y="19787"/>
                      <a:pt x="7021" y="29999"/>
                      <a:pt x="0" y="37020"/>
                    </a:cubicBezTo>
                    <a:cubicBezTo>
                      <a:pt x="12127" y="40850"/>
                      <a:pt x="21702" y="45956"/>
                      <a:pt x="29361" y="51701"/>
                    </a:cubicBezTo>
                    <a:cubicBezTo>
                      <a:pt x="31276" y="53616"/>
                      <a:pt x="33191" y="54892"/>
                      <a:pt x="34467" y="57445"/>
                    </a:cubicBezTo>
                    <a:lnTo>
                      <a:pt x="104040" y="57445"/>
                    </a:lnTo>
                    <a:lnTo>
                      <a:pt x="104040" y="28723"/>
                    </a:lnTo>
                    <a:cubicBezTo>
                      <a:pt x="104040" y="24255"/>
                      <a:pt x="102125" y="19787"/>
                      <a:pt x="98295" y="17234"/>
                    </a:cubicBezTo>
                    <a:close/>
                  </a:path>
                </a:pathLst>
              </a:custGeom>
              <a:grpFill/>
              <a:ln w="317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936A01F6-3658-1120-8194-31D2589C7C0C}"/>
                  </a:ext>
                </a:extLst>
              </p:cNvPr>
              <p:cNvSpPr/>
              <p:nvPr/>
            </p:nvSpPr>
            <p:spPr>
              <a:xfrm>
                <a:off x="6685073" y="4178172"/>
                <a:ext cx="104039" cy="57445"/>
              </a:xfrm>
              <a:custGeom>
                <a:avLst/>
                <a:gdLst>
                  <a:gd name="connsiteX0" fmla="*/ 74679 w 104039"/>
                  <a:gd name="connsiteY0" fmla="*/ 51701 h 57445"/>
                  <a:gd name="connsiteX1" fmla="*/ 74679 w 104039"/>
                  <a:gd name="connsiteY1" fmla="*/ 51701 h 57445"/>
                  <a:gd name="connsiteX2" fmla="*/ 104040 w 104039"/>
                  <a:gd name="connsiteY2" fmla="*/ 37020 h 57445"/>
                  <a:gd name="connsiteX3" fmla="*/ 92551 w 104039"/>
                  <a:gd name="connsiteY3" fmla="*/ 8936 h 57445"/>
                  <a:gd name="connsiteX4" fmla="*/ 92551 w 104039"/>
                  <a:gd name="connsiteY4" fmla="*/ 7659 h 57445"/>
                  <a:gd name="connsiteX5" fmla="*/ 81062 w 104039"/>
                  <a:gd name="connsiteY5" fmla="*/ 3830 h 57445"/>
                  <a:gd name="connsiteX6" fmla="*/ 57445 w 104039"/>
                  <a:gd name="connsiteY6" fmla="*/ 0 h 57445"/>
                  <a:gd name="connsiteX7" fmla="*/ 33829 w 104039"/>
                  <a:gd name="connsiteY7" fmla="*/ 3830 h 57445"/>
                  <a:gd name="connsiteX8" fmla="*/ 5745 w 104039"/>
                  <a:gd name="connsiteY8" fmla="*/ 17234 h 57445"/>
                  <a:gd name="connsiteX9" fmla="*/ 0 w 104039"/>
                  <a:gd name="connsiteY9" fmla="*/ 28723 h 57445"/>
                  <a:gd name="connsiteX10" fmla="*/ 0 w 104039"/>
                  <a:gd name="connsiteY10" fmla="*/ 57445 h 57445"/>
                  <a:gd name="connsiteX11" fmla="*/ 68934 w 104039"/>
                  <a:gd name="connsiteY11" fmla="*/ 57445 h 57445"/>
                  <a:gd name="connsiteX12" fmla="*/ 74679 w 104039"/>
                  <a:gd name="connsiteY12" fmla="*/ 51701 h 5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039" h="57445">
                    <a:moveTo>
                      <a:pt x="74679" y="51701"/>
                    </a:moveTo>
                    <a:lnTo>
                      <a:pt x="74679" y="51701"/>
                    </a:lnTo>
                    <a:cubicBezTo>
                      <a:pt x="83615" y="45318"/>
                      <a:pt x="93827" y="40212"/>
                      <a:pt x="104040" y="37020"/>
                    </a:cubicBezTo>
                    <a:cubicBezTo>
                      <a:pt x="97019" y="29361"/>
                      <a:pt x="92551" y="19787"/>
                      <a:pt x="92551" y="8936"/>
                    </a:cubicBezTo>
                    <a:cubicBezTo>
                      <a:pt x="92551" y="8298"/>
                      <a:pt x="92551" y="8298"/>
                      <a:pt x="92551" y="7659"/>
                    </a:cubicBezTo>
                    <a:cubicBezTo>
                      <a:pt x="88721" y="6383"/>
                      <a:pt x="84891" y="4468"/>
                      <a:pt x="81062" y="3830"/>
                    </a:cubicBezTo>
                    <a:cubicBezTo>
                      <a:pt x="74041" y="1915"/>
                      <a:pt x="65743" y="0"/>
                      <a:pt x="57445" y="0"/>
                    </a:cubicBezTo>
                    <a:cubicBezTo>
                      <a:pt x="49786" y="0"/>
                      <a:pt x="41488" y="1277"/>
                      <a:pt x="33829" y="3830"/>
                    </a:cubicBezTo>
                    <a:cubicBezTo>
                      <a:pt x="23616" y="7021"/>
                      <a:pt x="14042" y="11489"/>
                      <a:pt x="5745" y="17234"/>
                    </a:cubicBezTo>
                    <a:cubicBezTo>
                      <a:pt x="1915" y="19787"/>
                      <a:pt x="0" y="24255"/>
                      <a:pt x="0" y="28723"/>
                    </a:cubicBezTo>
                    <a:lnTo>
                      <a:pt x="0" y="57445"/>
                    </a:lnTo>
                    <a:lnTo>
                      <a:pt x="68934" y="57445"/>
                    </a:lnTo>
                    <a:cubicBezTo>
                      <a:pt x="70849" y="54892"/>
                      <a:pt x="72126" y="53616"/>
                      <a:pt x="74679" y="51701"/>
                    </a:cubicBezTo>
                    <a:close/>
                  </a:path>
                </a:pathLst>
              </a:custGeom>
              <a:grpFill/>
              <a:ln w="3175" cap="flat">
                <a:noFill/>
                <a:prstDash val="solid"/>
                <a:miter/>
              </a:ln>
            </p:spPr>
            <p:txBody>
              <a:bodyPr rtlCol="0" anchor="ctr"/>
              <a:lstStyle/>
              <a:p>
                <a:endParaRPr lang="en-US"/>
              </a:p>
            </p:txBody>
          </p:sp>
        </p:grpSp>
      </p:grpSp>
      <p:sp>
        <p:nvSpPr>
          <p:cNvPr id="2" name="TextBox 1">
            <a:extLst>
              <a:ext uri="{FF2B5EF4-FFF2-40B4-BE49-F238E27FC236}">
                <a16:creationId xmlns:a16="http://schemas.microsoft.com/office/drawing/2014/main" id="{FAEE18BE-51D1-24D7-665D-76B927783938}"/>
              </a:ext>
            </a:extLst>
          </p:cNvPr>
          <p:cNvSpPr txBox="1"/>
          <p:nvPr/>
        </p:nvSpPr>
        <p:spPr>
          <a:xfrm>
            <a:off x="3048000" y="6019800"/>
            <a:ext cx="6096000"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aseline="0">
                <a:latin typeface="Inter"/>
              </a:rPr>
              <a:t>Contact Lady Natasha Freeman at wearecourageousworshipchurch@gmail.com or 404.680.8991</a:t>
            </a:r>
            <a:r>
              <a:rPr sz="1200">
                <a:latin typeface="Inter"/>
                <a:ea typeface="Inter"/>
                <a:cs typeface="Inter"/>
              </a:rPr>
              <a:t>​</a:t>
            </a:r>
            <a:endParaRPr lang="en-US"/>
          </a:p>
          <a:p>
            <a:pPr algn="ctr"/>
            <a:endParaRPr lang="en-US"/>
          </a:p>
        </p:txBody>
      </p:sp>
    </p:spTree>
    <p:extLst>
      <p:ext uri="{BB962C8B-B14F-4D97-AF65-F5344CB8AC3E}">
        <p14:creationId xmlns:p14="http://schemas.microsoft.com/office/powerpoint/2010/main" val="3216668791"/>
      </p:ext>
    </p:extLst>
  </p:cSld>
  <p:clrMapOvr>
    <a:masterClrMapping/>
  </p:clrMapOvr>
</p:sld>
</file>

<file path=ppt/theme/theme1.xml><?xml version="1.0" encoding="utf-8"?>
<a:theme xmlns:a="http://schemas.openxmlformats.org/drawingml/2006/main" name="Office Theme">
  <a:themeElements>
    <a:clrScheme name="Custom 270">
      <a:dk1>
        <a:sysClr val="windowText" lastClr="000000"/>
      </a:dk1>
      <a:lt1>
        <a:sysClr val="window" lastClr="FFFFFF"/>
      </a:lt1>
      <a:dk2>
        <a:srgbClr val="44546A"/>
      </a:dk2>
      <a:lt2>
        <a:srgbClr val="E7E6E6"/>
      </a:lt2>
      <a:accent1>
        <a:srgbClr val="6F2C3B"/>
      </a:accent1>
      <a:accent2>
        <a:srgbClr val="DE7158"/>
      </a:accent2>
      <a:accent3>
        <a:srgbClr val="F3A47D"/>
      </a:accent3>
      <a:accent4>
        <a:srgbClr val="FFD696"/>
      </a:accent4>
      <a:accent5>
        <a:srgbClr val="D63257"/>
      </a:accent5>
      <a:accent6>
        <a:srgbClr val="FF678D"/>
      </a:accent6>
      <a:hlink>
        <a:srgbClr val="0563C1"/>
      </a:hlink>
      <a:folHlink>
        <a:srgbClr val="954F72"/>
      </a:folHlink>
    </a:clrScheme>
    <a:fontScheme name="ad">
      <a:majorFont>
        <a:latin typeface="Sora"/>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TotalTime>
  <Words>1119</Words>
  <Application>Microsoft Office PowerPoint</Application>
  <PresentationFormat>Widescreen</PresentationFormat>
  <Paragraphs>106</Paragraphs>
  <Slides>11</Slides>
  <Notes>0</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Red Scarlet</dc:creator>
  <cp:lastModifiedBy>CCE1</cp:lastModifiedBy>
  <cp:revision>19</cp:revision>
  <dcterms:created xsi:type="dcterms:W3CDTF">2023-05-21T01:29:06Z</dcterms:created>
  <dcterms:modified xsi:type="dcterms:W3CDTF">2026-05-08T23:14:12Z</dcterms:modified>
</cp:coreProperties>
</file>